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Steadfast </a:t>
            </a:r>
            <a:r>
              <a:rPr lang="en-US" sz="7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Love</a:t>
            </a:r>
            <a:endParaRPr sz="7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4770"/>
            <a:ext cx="7315200" cy="5129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steadfast love extends to the heavens. Your faithfulness reaches to the clouds.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8618"/>
            <a:ext cx="73152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</a:t>
            </a:r>
            <a:r>
              <a:rPr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righteousness is like majestic mountains. And your wisdom like the depths of the sea. And you come to me.</a:t>
            </a:r>
          </a:p>
        </p:txBody>
      </p:sp>
    </p:spTree>
    <p:extLst>
      <p:ext uri="{BB962C8B-B14F-4D97-AF65-F5344CB8AC3E}">
        <p14:creationId xmlns:p14="http://schemas.microsoft.com/office/powerpoint/2010/main" val="398003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Filling my heart with your loving kindness. </a:t>
            </a:r>
            <a:endParaRPr lang="en-US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my peace in the shadow of your wings. </a:t>
            </a:r>
            <a:endParaRPr lang="en-US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8373"/>
            <a:ext cx="73152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eat my fill from the abundance </a:t>
            </a:r>
            <a:r>
              <a:rPr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endParaRPr lang="en-US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</a:t>
            </a:r>
            <a:r>
              <a:rPr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household. </a:t>
            </a:r>
            <a:endParaRPr lang="en-US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drink from the streams of rejoicing.</a:t>
            </a:r>
          </a:p>
        </p:txBody>
      </p:sp>
    </p:spTree>
    <p:extLst>
      <p:ext uri="{BB962C8B-B14F-4D97-AF65-F5344CB8AC3E}">
        <p14:creationId xmlns:p14="http://schemas.microsoft.com/office/powerpoint/2010/main" val="1055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2609" y="457200"/>
            <a:ext cx="4918782" cy="52629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are my king</a:t>
            </a:r>
            <a:br>
              <a:rPr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are my king</a:t>
            </a:r>
            <a:br>
              <a:rPr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are my king</a:t>
            </a:r>
            <a:br>
              <a:rPr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are my </a:t>
            </a:r>
            <a:r>
              <a:rPr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Your Steadfast Love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Steadfast Love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2019-11-02T03:31:56Z</dcterms:modified>
  <cp:category/>
</cp:coreProperties>
</file>