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48363"/>
            <a:ext cx="7772400" cy="1470025"/>
          </a:xfrm>
        </p:spPr>
        <p:txBody>
          <a:bodyPr>
            <a:normAutofit/>
          </a:bodyPr>
          <a:lstStyle/>
          <a:p>
            <a:r>
              <a:rPr sz="8000" b="1" dirty="0" err="1"/>
              <a:t>น้ำแห่งชีวิต</a:t>
            </a:r>
            <a:endParaRPr sz="8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l="-20000" t="-50000" r="-30000" b="-1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6179" y="597877"/>
            <a:ext cx="6471644" cy="41088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5800">
                <a:solidFill>
                  <a:srgbClr val="000000"/>
                </a:solidFill>
              </a:defRPr>
            </a:pPr>
            <a:r>
              <a:rPr b="1" dirty="0" err="1"/>
              <a:t>ใจที่กระหายและเหนื่อย</a:t>
            </a:r>
            <a:r>
              <a:rPr b="1" dirty="0"/>
              <a:t/>
            </a:r>
            <a:br>
              <a:rPr b="1" dirty="0"/>
            </a:br>
            <a:r>
              <a:rPr b="1" dirty="0"/>
              <a:t> </a:t>
            </a:r>
            <a:r>
              <a:rPr b="1" dirty="0" err="1"/>
              <a:t>ใจที่ทนทุกข์ลำบาก</a:t>
            </a:r>
            <a:r>
              <a:rPr b="1" dirty="0"/>
              <a:t/>
            </a:r>
            <a:br>
              <a:rPr b="1" dirty="0"/>
            </a:br>
            <a:r>
              <a:rPr b="1" dirty="0"/>
              <a:t> </a:t>
            </a:r>
            <a:r>
              <a:rPr b="1" dirty="0" err="1"/>
              <a:t>ใจที่หมดหวังทุก</a:t>
            </a:r>
            <a:r>
              <a:rPr b="1" dirty="0" err="1" smtClean="0"/>
              <a:t>อย่าง</a:t>
            </a:r>
            <a:r>
              <a:rPr lang="en-US" b="1" dirty="0" smtClean="0"/>
              <a:t> </a:t>
            </a:r>
            <a:r>
              <a:rPr b="1" dirty="0" err="1" smtClean="0"/>
              <a:t>จง</a:t>
            </a:r>
            <a:r>
              <a:rPr b="1" dirty="0" err="1"/>
              <a:t>เข้ามา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l="-20000" t="-50000" r="-30000" b="-1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213" y="0"/>
            <a:ext cx="7608277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800">
                <a:solidFill>
                  <a:srgbClr val="000000"/>
                </a:solidFill>
              </a:defRPr>
            </a:pPr>
            <a:r>
              <a:rPr b="1" dirty="0" err="1"/>
              <a:t>พระองค์เป็นน้ำแห่งชีวิต</a:t>
            </a:r>
            <a:r>
              <a:rPr b="1" dirty="0"/>
              <a:t/>
            </a:r>
            <a:br>
              <a:rPr b="1" dirty="0"/>
            </a:br>
            <a:r>
              <a:rPr b="1" dirty="0"/>
              <a:t> </a:t>
            </a:r>
            <a:r>
              <a:rPr b="1" dirty="0" err="1"/>
              <a:t>ให้เราดื่มน้ำแห่งชีวิต</a:t>
            </a:r>
            <a:r>
              <a:rPr b="1" dirty="0"/>
              <a:t/>
            </a:r>
            <a:br>
              <a:rPr b="1" dirty="0"/>
            </a:br>
            <a:r>
              <a:rPr b="1" dirty="0"/>
              <a:t> </a:t>
            </a:r>
            <a:r>
              <a:rPr b="1" dirty="0" err="1"/>
              <a:t>หล่อเลี้ยงหัวใจให้ชีวิตใหม่</a:t>
            </a:r>
            <a:r>
              <a:rPr b="1" dirty="0"/>
              <a:t/>
            </a:r>
            <a:br>
              <a:rPr b="1" dirty="0"/>
            </a:br>
            <a:r>
              <a:rPr b="1" dirty="0"/>
              <a:t> </a:t>
            </a:r>
            <a:r>
              <a:rPr b="1" dirty="0" err="1"/>
              <a:t>แม่น้ำแห่งชีวิตจะริน</a:t>
            </a:r>
            <a:r>
              <a:rPr b="1" dirty="0" err="1" smtClean="0"/>
              <a:t>ไหล</a:t>
            </a:r>
            <a:r>
              <a:rPr b="1" dirty="0" smtClean="0"/>
              <a:t> </a:t>
            </a:r>
            <a:r>
              <a:rPr b="1" dirty="0" err="1"/>
              <a:t>มาจากใจ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น้ำแห่งชีวิต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น้ำแห่งชีวิต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2019-09-01T08:52:44Z</dcterms:modified>
  <cp:category/>
</cp:coreProperties>
</file>