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99"/>
    <a:srgbClr val="FF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7808"/>
            <a:ext cx="7772400" cy="1470025"/>
          </a:xfrm>
        </p:spPr>
        <p:txBody>
          <a:bodyPr>
            <a:normAutofit/>
          </a:bodyPr>
          <a:lstStyle/>
          <a:p>
            <a:r>
              <a:rPr sz="8800" b="1" dirty="0" err="1"/>
              <a:t>พระองค์ทรงสมควร</a:t>
            </a:r>
            <a:endParaRPr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203" y="261255"/>
            <a:ext cx="5737468" cy="5478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วันเวลาที่เปลี่ยนไป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พระองค์ไม่เปลี่ยนแปลง</a:t>
            </a:r>
            <a:r>
              <a:rPr dirty="0"/>
              <a:t/>
            </a:r>
            <a:br>
              <a:rPr dirty="0"/>
            </a:br>
            <a:r>
              <a:rPr dirty="0" err="1"/>
              <a:t>มีความรักและเมตตาอยู่เสมอ</a:t>
            </a:r>
            <a:r>
              <a:rPr dirty="0"/>
              <a:t/>
            </a:r>
            <a:br>
              <a:rPr dirty="0"/>
            </a:br>
            <a:r>
              <a:rPr dirty="0" err="1"/>
              <a:t>ตัวเราอาจจะหวั่นไหว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พระองค์ยังเหมือนเดิม</a:t>
            </a:r>
            <a:r>
              <a:rPr dirty="0"/>
              <a:t/>
            </a:r>
            <a:br>
              <a:rPr dirty="0"/>
            </a:br>
            <a:r>
              <a:rPr dirty="0" err="1"/>
              <a:t>เป็นพระเจ้าของเราอยู่เรื่อยไป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2" y="457200"/>
            <a:ext cx="8175636" cy="5478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พระองค์ทรงสมควร</a:t>
            </a:r>
            <a:r>
              <a:rPr dirty="0"/>
              <a:t> </a:t>
            </a:r>
            <a:r>
              <a:rPr dirty="0" err="1"/>
              <a:t>ที่จะรับการสรรเสริญ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พระองค์ทรงสมควร</a:t>
            </a:r>
            <a:r>
              <a:rPr dirty="0"/>
              <a:t> </a:t>
            </a:r>
            <a:r>
              <a:rPr dirty="0" err="1"/>
              <a:t>ที่จะรับการโมทนา</a:t>
            </a:r>
            <a:r>
              <a:rPr dirty="0"/>
              <a:t/>
            </a:r>
            <a:br>
              <a:rPr dirty="0"/>
            </a:br>
            <a:r>
              <a:rPr dirty="0" err="1"/>
              <a:t>เพราะพระองค์แสนดี</a:t>
            </a:r>
            <a:r>
              <a:rPr dirty="0"/>
              <a:t/>
            </a:r>
            <a:br>
              <a:rPr dirty="0"/>
            </a:br>
            <a:r>
              <a:rPr dirty="0" err="1"/>
              <a:t>และไม่มีใครจะเหมือน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พระองค์ทรงสมควร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ที่</a:t>
            </a:r>
            <a:r>
              <a:rPr dirty="0" err="1"/>
              <a:t>จะรับการสรรเสริญ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t>วันที่แดดจะแผดเผา</a:t>
            </a:r>
            <a:br/>
            <a:r>
              <a:t>ทรงเป็นเงาร่มเย็น</a:t>
            </a:r>
            <a:br/>
            <a:r>
              <a:t>เป็นความหวังเป็นทางรอดอยู่เสมอ</a:t>
            </a:r>
            <a:br/>
            <a:r>
              <a:t>คืนและวันที่เหน็บหนาว</a:t>
            </a:r>
            <a:br/>
            <a:r>
              <a:t>พระองค์อยู่ข้างเรา</a:t>
            </a:r>
            <a:br/>
            <a:r>
              <a:t>เป็นพระเจ้าของเราอยู่เรื่อยไป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182" y="457200"/>
            <a:ext cx="8175636" cy="54784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พระองค์ทรงสมควร</a:t>
            </a:r>
            <a:r>
              <a:rPr dirty="0"/>
              <a:t> </a:t>
            </a:r>
            <a:r>
              <a:rPr dirty="0" err="1"/>
              <a:t>ที่จะรับการสรรเสริญ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พระองค์ทรงสมควร</a:t>
            </a:r>
            <a:r>
              <a:rPr dirty="0"/>
              <a:t> </a:t>
            </a:r>
            <a:r>
              <a:rPr dirty="0" err="1"/>
              <a:t>ที่จะรับการโมทนา</a:t>
            </a:r>
            <a:r>
              <a:rPr dirty="0"/>
              <a:t/>
            </a:r>
            <a:br>
              <a:rPr dirty="0"/>
            </a:br>
            <a:r>
              <a:rPr dirty="0" err="1"/>
              <a:t>เพราะพระองค์แสนดี</a:t>
            </a:r>
            <a:r>
              <a:rPr dirty="0"/>
              <a:t/>
            </a:r>
            <a:br>
              <a:rPr dirty="0"/>
            </a:br>
            <a:r>
              <a:rPr dirty="0" err="1"/>
              <a:t>และไม่มีใครจะเหมือน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พระองค์ทรงสมควร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ที่</a:t>
            </a:r>
            <a:r>
              <a:rPr dirty="0" err="1"/>
              <a:t>จะรับการสรรเสริญ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พระองค์ทรงสมควร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พระองค์ทรงสมควร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2019-09-01T08:46:03Z</dcterms:modified>
  <cp:category/>
</cp:coreProperties>
</file>