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dirty="0" err="1">
                <a:solidFill>
                  <a:schemeClr val="bg1"/>
                </a:solidFill>
              </a:rPr>
              <a:t>ข้าสรรเสริญพระองค์</a:t>
            </a:r>
            <a:endParaRPr sz="6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3543" y="470263"/>
            <a:ext cx="6296917" cy="493981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sz="7200" dirty="0" err="1">
                <a:solidFill>
                  <a:schemeClr val="bg1"/>
                </a:solidFill>
              </a:rPr>
              <a:t>จิตใจล้มลงพ่ายแพ้</a:t>
            </a:r>
            <a:r>
              <a:rPr sz="7200" dirty="0">
                <a:solidFill>
                  <a:schemeClr val="bg1"/>
                </a:solidFill>
              </a:rPr>
              <a:t/>
            </a:r>
            <a:br>
              <a:rPr sz="7200" dirty="0">
                <a:solidFill>
                  <a:schemeClr val="bg1"/>
                </a:solidFill>
              </a:rPr>
            </a:br>
            <a:r>
              <a:rPr sz="7200" dirty="0" err="1">
                <a:solidFill>
                  <a:schemeClr val="bg1"/>
                </a:solidFill>
              </a:rPr>
              <a:t>อ่อนแอเกินจะทนไหว</a:t>
            </a:r>
            <a:r>
              <a:rPr sz="7200" dirty="0">
                <a:solidFill>
                  <a:schemeClr val="bg1"/>
                </a:solidFill>
              </a:rPr>
              <a:t/>
            </a:r>
            <a:br>
              <a:rPr sz="7200" dirty="0">
                <a:solidFill>
                  <a:schemeClr val="bg1"/>
                </a:solidFill>
              </a:rPr>
            </a:br>
            <a:r>
              <a:rPr sz="7200" dirty="0" err="1">
                <a:solidFill>
                  <a:schemeClr val="bg1"/>
                </a:solidFill>
              </a:rPr>
              <a:t>เหนื่อยจนไม่มีแรง</a:t>
            </a:r>
            <a:r>
              <a:rPr sz="7200" dirty="0" err="1" smtClean="0">
                <a:solidFill>
                  <a:schemeClr val="bg1"/>
                </a:solidFill>
              </a:rPr>
              <a:t>หายใจ</a:t>
            </a:r>
            <a:endParaRPr sz="7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7681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2007" y="509451"/>
            <a:ext cx="5799986" cy="45358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sz="66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พระองค์</a:t>
            </a:r>
            <a:r>
              <a:rPr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ทรงฉุดข้าไว้</a:t>
            </a:r>
            <a:r>
              <a:rPr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ปลอบโยนคนแหลกสลาย</a:t>
            </a:r>
            <a:r>
              <a:rPr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เปิดตา</a:t>
            </a:r>
            <a:r>
              <a:rPr sz="6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sz="6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นำข้าผ่านพ้นไป</a:t>
            </a:r>
            <a:endParaRPr sz="6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7914" y="457198"/>
            <a:ext cx="7608172" cy="563231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พระองค์เป็น</a:t>
            </a:r>
            <a:r>
              <a:rPr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พลัง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ทรง</a:t>
            </a:r>
            <a:r>
              <a:rPr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เป็นความหวัง</a:t>
            </a: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พระองค์เป็นเส้นทาง</a:t>
            </a: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ในความมืดมิดพระองค์ทรงนำข้าไป</a:t>
            </a: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ทรงให้</a:t>
            </a:r>
            <a:r>
              <a:rPr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ชีวิตพบ</a:t>
            </a:r>
            <a:r>
              <a:rPr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วันใหม่</a:t>
            </a:r>
            <a:endParaRPr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3143" y="199292"/>
            <a:ext cx="795528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ข้าสรรเสริญพระองค์</a:t>
            </a: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ข้า</a:t>
            </a:r>
            <a:r>
              <a:rPr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สรรเสริญพระองค์</a:t>
            </a: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หมด</a:t>
            </a:r>
            <a:r>
              <a:rPr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ชีวิตวิญญาณ</a:t>
            </a: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ข้าม</a:t>
            </a:r>
            <a:r>
              <a:rPr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อบ</a:t>
            </a:r>
            <a:r>
              <a:rPr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ถวาย</a:t>
            </a:r>
            <a:endParaRPr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463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b="-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3143" y="352697"/>
            <a:ext cx="79552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ข้า</a:t>
            </a:r>
            <a:r>
              <a:rPr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สรรเสริญพระองค์</a:t>
            </a: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ข้า</a:t>
            </a:r>
            <a:r>
              <a:rPr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สรรเสริญพระองค์</a:t>
            </a: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เพราะ</a:t>
            </a:r>
            <a:r>
              <a:rPr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ความรักมั่นคง</a:t>
            </a:r>
            <a:r>
              <a:rPr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ไม่เคยจางหาย</a:t>
            </a:r>
            <a:r>
              <a:rPr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ข้าสรรเสริญพระองค์</a:t>
            </a:r>
            <a:endParaRPr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>
                <a:solidFill>
                  <a:schemeClr val="bg1"/>
                </a:solidFill>
              </a:rPr>
              <a:t>โปรดนำใจให้</a:t>
            </a:r>
            <a:r>
              <a:rPr b="1" dirty="0" err="1" smtClean="0">
                <a:solidFill>
                  <a:schemeClr val="bg1"/>
                </a:solidFill>
              </a:rPr>
              <a:t>เข้มแข็ง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</a:rPr>
              <a:t>ให้</a:t>
            </a:r>
            <a:r>
              <a:rPr b="1" dirty="0" err="1">
                <a:solidFill>
                  <a:schemeClr val="bg1"/>
                </a:solidFill>
              </a:rPr>
              <a:t>มี</a:t>
            </a:r>
            <a:r>
              <a:rPr b="1" dirty="0" err="1" smtClean="0">
                <a:solidFill>
                  <a:schemeClr val="bg1"/>
                </a:solidFill>
              </a:rPr>
              <a:t>แรงจะ</a:t>
            </a:r>
            <a:r>
              <a:rPr b="1" dirty="0" err="1">
                <a:solidFill>
                  <a:schemeClr val="bg1"/>
                </a:solidFill>
              </a:rPr>
              <a:t>ทน</a:t>
            </a:r>
            <a:r>
              <a:rPr b="1" dirty="0" err="1" smtClean="0">
                <a:solidFill>
                  <a:schemeClr val="bg1"/>
                </a:solidFill>
              </a:rPr>
              <a:t>ไหว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>
              <a:lnSpc>
                <a:spcPct val="150000"/>
              </a:lnSpc>
              <a:defRPr sz="6000">
                <a:solidFill>
                  <a:srgbClr val="000000"/>
                </a:solidFill>
              </a:defRPr>
            </a:pPr>
            <a:r>
              <a:rPr b="1" dirty="0" err="1" smtClean="0">
                <a:solidFill>
                  <a:schemeClr val="bg1"/>
                </a:solidFill>
              </a:rPr>
              <a:t>โปรด</a:t>
            </a:r>
            <a:r>
              <a:rPr b="1" dirty="0" err="1">
                <a:solidFill>
                  <a:schemeClr val="bg1"/>
                </a:solidFill>
              </a:rPr>
              <a:t>ให้เป็นดั่งน้ำพระทัย</a:t>
            </a:r>
            <a:endParaRPr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65</Words>
  <Application>Microsoft Office PowerPoint</Application>
  <PresentationFormat>On-screen Show (4:3)</PresentationFormat>
  <Paragraphs>14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ข้าสรรเสริญพระองค์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ข้าสรรเสริญพระองค์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2020-01-11T06:30:41Z</dcterms:modified>
  <cp:category/>
</cp:coreProperties>
</file>