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 err="1">
                <a:solidFill>
                  <a:srgbClr val="C00000"/>
                </a:solidFill>
              </a:rPr>
              <a:t>อยู่เพื่อรับใช้</a:t>
            </a:r>
            <a:endParaRPr sz="7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7030A0"/>
                </a:solidFill>
              </a:rPr>
              <a:t>หากเรารักใครสักคน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ก็</a:t>
            </a:r>
            <a:r>
              <a:rPr b="1" dirty="0" err="1">
                <a:solidFill>
                  <a:srgbClr val="7030A0"/>
                </a:solidFill>
              </a:rPr>
              <a:t>พร้อมจะทำทุกๆอย่าง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เขารู้ว่ารักมาก</a:t>
            </a:r>
            <a:r>
              <a:rPr b="1" dirty="0" err="1" smtClean="0">
                <a:solidFill>
                  <a:srgbClr val="7030A0"/>
                </a:solidFill>
              </a:rPr>
              <a:t>เท่าใด</a:t>
            </a:r>
            <a:endParaRPr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0676"/>
            <a:ext cx="7315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แต่</a:t>
            </a:r>
            <a:r>
              <a:rPr dirty="0" err="1">
                <a:solidFill>
                  <a:srgbClr val="C00000"/>
                </a:solidFill>
              </a:rPr>
              <a:t>วันนี้ที่เราพูด</a:t>
            </a:r>
            <a:r>
              <a:rPr dirty="0" err="1" smtClean="0">
                <a:solidFill>
                  <a:srgbClr val="C00000"/>
                </a:solidFill>
              </a:rPr>
              <a:t>ไป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ว่า</a:t>
            </a:r>
            <a:r>
              <a:rPr dirty="0" err="1">
                <a:solidFill>
                  <a:srgbClr val="C00000"/>
                </a:solidFill>
              </a:rPr>
              <a:t>รักพระเจ้ามากมาย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เรา</a:t>
            </a:r>
            <a:r>
              <a:rPr dirty="0" err="1">
                <a:solidFill>
                  <a:srgbClr val="C00000"/>
                </a:solidFill>
              </a:rPr>
              <a:t>ได้ทำ</a:t>
            </a:r>
            <a:r>
              <a:rPr dirty="0" err="1" smtClean="0">
                <a:solidFill>
                  <a:srgbClr val="C00000"/>
                </a:solidFill>
              </a:rPr>
              <a:t>อะไร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เพื่อ</a:t>
            </a:r>
            <a:r>
              <a:rPr dirty="0" err="1">
                <a:solidFill>
                  <a:srgbClr val="C00000"/>
                </a:solidFill>
              </a:rPr>
              <a:t>พระองค์หรือยัง</a:t>
            </a:r>
            <a:endParaRPr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6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**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บอกพระองค์ได้ไหม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สัญญาผ่านเพลงนี่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ชีวิตที่หลือ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อยู่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เพื่อพระองค์</a:t>
            </a: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เท่านั้น</a:t>
            </a:r>
            <a:endParaRPr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3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2" y="715107"/>
            <a:ext cx="829993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อยู่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เพื่อรับใช้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และ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จะทำสุดหัวใจ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มอบ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ถวายทั้งหมดที่</a:t>
            </a: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มี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เพื่อ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พระองค์</a:t>
            </a:r>
            <a:endParaRPr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0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/>
              <a:t>หากจะเทียบรักของ</a:t>
            </a:r>
            <a:r>
              <a:rPr dirty="0" err="1" smtClean="0"/>
              <a:t>พระองค์</a:t>
            </a:r>
            <a:endParaRPr lang="en-US" dirty="0" smtClean="0"/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/>
              <a:t>ที่</a:t>
            </a:r>
            <a:r>
              <a:rPr dirty="0" err="1"/>
              <a:t>พร้อมจะทำทุกอย่าง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/>
              <a:t>แม้</a:t>
            </a:r>
            <a:r>
              <a:rPr dirty="0" err="1"/>
              <a:t>ชีวิตก็ไม่เคย</a:t>
            </a:r>
            <a:r>
              <a:rPr dirty="0" err="1" smtClean="0"/>
              <a:t>เสียดาย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ต่อ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จากนี้เวลาที่มี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จะ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ทำทุกๆนาที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4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</a:rPr>
              <a:t>ชีวิตวันนี้มีค่าเพื่อพระองค์</a:t>
            </a:r>
            <a:endParaRPr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9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อยู่เพื่อรับใช้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อยู่เพื่อรับใช้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2020-01-11T06:46:07Z</dcterms:modified>
  <cp:category/>
</cp:coreProperties>
</file>