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88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เวลาของพระองค์</a:t>
            </a:r>
            <a:endParaRPr sz="8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3060" y="328246"/>
            <a:ext cx="7237879" cy="56323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นมัสการพระเจ้าของข้า</a:t>
            </a:r>
            <a:r>
              <a:rPr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นี่คือเวลาของพระองค์</a:t>
            </a:r>
            <a:r>
              <a:rPr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ข้าอยากสรรเสริญด้วยหัวใจซื่อตรง</a:t>
            </a:r>
            <a:r>
              <a:rPr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โปรดทรงชำระให้สะอาด</a:t>
            </a:r>
            <a:endParaRPr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91482" y="269631"/>
            <a:ext cx="6361036" cy="56323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นมัสการด้วยใจถ่อมลง</a:t>
            </a:r>
            <a:r>
              <a:rPr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พระองค์อยู่เหนือทุกเส้นทาง</a:t>
            </a:r>
            <a:r>
              <a:rPr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เรื่องราวภาระทุกๆสิ่งข้าทิ้งวาง</a:t>
            </a:r>
            <a:r>
              <a:rPr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ทรงเป็นความหวังและคำตอบ</a:t>
            </a:r>
            <a:endParaRPr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1225" y="281354"/>
            <a:ext cx="7061549" cy="56323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นมัสการด้วยทั้งชีวิต</a:t>
            </a:r>
            <a:r>
              <a:rPr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ด้วยจิตวิญญาณและความจริง</a:t>
            </a:r>
            <a:r>
              <a:rPr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ใจข้าร่ำร้องหาพระองค์เพื่อพักพิง</a:t>
            </a:r>
            <a:r>
              <a:rPr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ทุกสิ่งถวายแด่พระองค์</a:t>
            </a:r>
            <a:endParaRPr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49565" y="457200"/>
            <a:ext cx="5844870" cy="274690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นมัสการด้วยหัวใจที่แท้จริง</a:t>
            </a:r>
            <a:r>
              <a:rPr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มอบให้พระองค์เพียงผู้เดียว</a:t>
            </a:r>
            <a:endParaRPr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</Words>
  <Application>Microsoft Office PowerPoint</Application>
  <PresentationFormat>On-screen Show (4:3)</PresentationFormat>
  <Paragraphs>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เวลาของพระองค์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เวลาของพระองค์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2020-01-11T06:36:40Z</dcterms:modified>
  <cp:category/>
</cp:coreProperties>
</file>