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พระคุณพระเจ้า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Amazing Grace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28600"/>
            <a:ext cx="7315200" cy="2971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5000">
                <a:solidFill>
                  <a:srgbClr val="000000"/>
                </a:solidFill>
              </a:defRPr>
            </a:pPr>
            <a:r>
              <a:t>พระคุณพระเจ้านั้นแสนชื่นใจ ช่วยได้คนชั่วอย่างฉัน ครั้งนั้นฉันหลงพระองค์ตามหา ตาบอดแต่ฉันเห็นแล้ว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657600"/>
            <a:ext cx="7315200" cy="2971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3500">
                <a:solidFill>
                  <a:srgbClr val="3A70BC"/>
                </a:solidFill>
              </a:defRPr>
            </a:pPr>
            <a:r>
              <a:t>AMAZING GRACE HOW SWEET THE SOUND THAT SAVED A WRETCH LIKE ME! I ONCE WAS LOST, BUT NOW AM FOUND WAS BLIND, BUT NOW I SEE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28600"/>
            <a:ext cx="7315200" cy="2971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5000">
                <a:solidFill>
                  <a:srgbClr val="000000"/>
                </a:solidFill>
              </a:defRPr>
            </a:pPr>
            <a:r>
              <a:t>บ่วงมารวางไว้ทุกข์ภัยหลายอย่าง ตามทางฉันพ้นมาแล้ว แต่เพราะพระคุณฉันจึงคลาดแคล้ว พระองค์นำฉันกลับบ้าน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657600"/>
            <a:ext cx="7315200" cy="2971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3500">
                <a:solidFill>
                  <a:srgbClr val="3A70BC"/>
                </a:solidFill>
              </a:defRPr>
            </a:pPr>
            <a:r>
              <a:t>Twas grace that taught my heart to fear, And grace my fears relieved; How precious did that grace appear the hour I first believed.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28600"/>
            <a:ext cx="7315200" cy="2971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5000">
                <a:solidFill>
                  <a:srgbClr val="000000"/>
                </a:solidFill>
              </a:defRPr>
            </a:pPr>
            <a:r>
              <a:t>พระคุณสอนให้ใจฉันยำเกรง เร่งให้ความกลัวต้องหนี พระคุณอันเลิศประเสริฐยิ่งใหญ่ ไม่มีหมู่มารได้ชัย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914400" y="3657600"/>
            <a:ext cx="7315200" cy="2971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3500">
                <a:solidFill>
                  <a:srgbClr val="3A70BC"/>
                </a:solidFill>
              </a:defRPr>
            </a:pPr>
            <a:r>
              <a:t>Through many dangers, toils and snares, I have already come. 'tis grace that brought me safe thus far, and grace will lead us home.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28600"/>
            <a:ext cx="7315200" cy="2971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5000">
                <a:solidFill>
                  <a:srgbClr val="000000"/>
                </a:solidFill>
              </a:defRPr>
            </a:pPr>
            <a:r>
              <a:t>พระเจ้าประทานแต่สิ่งที่ดี พระธรรมให้มีความหวัง พระองค์คุ้มครองป้องกันทุกที เมื่อมีสิ่งชั่วบีฑา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657600"/>
            <a:ext cx="7315200" cy="2971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3500">
                <a:solidFill>
                  <a:srgbClr val="3A70BC"/>
                </a:solidFill>
              </a:defRPr>
            </a:pPr>
            <a:r>
              <a:t>The Lord hath promised good to me, His word my hope secures; He will my shield and portion be As long as life endures.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28600"/>
            <a:ext cx="7315200" cy="2971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5000">
                <a:solidFill>
                  <a:srgbClr val="000000"/>
                </a:solidFill>
              </a:defRPr>
            </a:pPr>
            <a:r>
              <a:t>เมื่อเราได้ไปอยู่เมืองสวรรค์</a:t>
            </a:r>
            <a:br/>
            <a:r>
              <a:t>ช้านานนับหลายพันปี ยังมีเวลาร้องเพลงสรรเสริญ</a:t>
            </a:r>
            <a:br/>
            <a:r>
              <a:t>เท่ากันกับเมื่อเริ่มต้น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657600"/>
            <a:ext cx="7315200" cy="2971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3500">
                <a:solidFill>
                  <a:srgbClr val="3A70BC"/>
                </a:solidFill>
              </a:defRPr>
            </a:pPr>
            <a:r>
              <a:t>When we’ve been there ten thousand years, Bright shining as the sun, We’ve no less days to sing God’s praise Than when we first begun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