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คำอธิษฐาน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t>พระบิดา พระเจ้าแห่งฟ้าสวรรค์</a:t>
            </a:r>
            <a:br/>
            <a:r>
              <a:t>ขอพระนามพระองค์</a:t>
            </a:r>
            <a:br/>
            <a:r>
              <a:t>เป็นที่สรรเสริญบูชา</a:t>
            </a:r>
            <a:br/>
            <a:r>
              <a:t>พระเยซูเราร่วมคำอธิษฐาน</a:t>
            </a:r>
            <a:br/>
            <a:r>
              <a:t>ขอแผ่นดินพระองค์</a:t>
            </a:r>
            <a:br/>
            <a:r>
              <a:t>สำแดงเป็นจริง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t>ให้แผ่นดินพระองค์ มาตั้งอยู่ท่ามกลางเรา</a:t>
            </a:r>
            <a:br/>
            <a:r>
              <a:t>ให้พระทัยพระองค์ เป็นจริงในเรา</a:t>
            </a:r>
            <a:br/>
            <a:r>
              <a:t>ในสวรรค์นั้นเป็นเช่นไร</a:t>
            </a:r>
            <a:br/>
            <a:r>
              <a:t>ให้แผ่นดินโลกเป็นไปอย่างนั้น</a:t>
            </a:r>
            <a:br/>
            <a:r>
              <a:t>ให้พระเกียรติเป็นของพระองค์</a:t>
            </a:r>
            <a:br/>
            <a:r>
              <a:t>พระเจ้านิรันดร์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 dirty="0" err="1"/>
              <a:t>อาเมน</a:t>
            </a:r>
            <a:r>
              <a:rPr dirty="0"/>
              <a:t> </a:t>
            </a:r>
            <a:r>
              <a:rPr dirty="0" err="1"/>
              <a:t>อาเมน</a:t>
            </a:r>
            <a:r>
              <a:rPr dirty="0"/>
              <a:t> </a:t>
            </a:r>
            <a:endParaRPr lang="en-US" dirty="0" smtClean="0"/>
          </a:p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ขอ</a:t>
            </a:r>
            <a:r>
              <a:rPr dirty="0" err="1"/>
              <a:t>พระสิริและพระ</a:t>
            </a:r>
            <a:r>
              <a:rPr dirty="0" err="1" smtClean="0"/>
              <a:t>เกียรติ</a:t>
            </a:r>
            <a:endParaRPr lang="en-US" dirty="0" smtClean="0"/>
          </a:p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เป็น</a:t>
            </a:r>
            <a:r>
              <a:rPr dirty="0" err="1"/>
              <a:t>ของพระองค์</a:t>
            </a:r>
            <a:r>
              <a:rPr dirty="0"/>
              <a:t> </a:t>
            </a:r>
            <a:endParaRPr lang="en-US" dirty="0" smtClean="0"/>
          </a:p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อา</a:t>
            </a:r>
            <a:r>
              <a:rPr dirty="0" err="1"/>
              <a:t>เมน</a:t>
            </a:r>
            <a:r>
              <a:rPr dirty="0"/>
              <a:t> </a:t>
            </a:r>
            <a:r>
              <a:rPr dirty="0" err="1"/>
              <a:t>อาเมน</a:t>
            </a:r>
            <a:r>
              <a:rPr dirty="0"/>
              <a:t> </a:t>
            </a:r>
            <a:endParaRPr lang="en-US" dirty="0" smtClean="0"/>
          </a:p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ขอ</a:t>
            </a:r>
            <a:r>
              <a:rPr dirty="0" err="1"/>
              <a:t>พระสิริและพระ</a:t>
            </a:r>
            <a:r>
              <a:rPr dirty="0" err="1" smtClean="0"/>
              <a:t>เกียรติ</a:t>
            </a:r>
            <a:endParaRPr lang="en-US" dirty="0" smtClean="0"/>
          </a:p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เป็น</a:t>
            </a:r>
            <a:r>
              <a:rPr dirty="0" err="1"/>
              <a:t>ของพระองค์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คำอธิษฐาน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คำอธิษฐาน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2019-09-07T16:59:12Z</dcterms:modified>
  <cp:category/>
</cp:coreProperties>
</file>