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ขอบคุณ ขอบคุณพระเจ้า</a:t>
            </a:r>
          </a:p>
        </p:txBody>
      </p:sp>
      <p:sp>
        <p:nvSpPr>
          <p:cNvPr id="3" name="Subtitle 2"/>
          <p:cNvSpPr>
            <a:spLocks noGrp="1"/>
          </p:cNvSpPr>
          <p:nvPr>
            <p:ph type="subTitle" idx="1"/>
          </p:nvPr>
        </p:nvSpPr>
        <p:spPr/>
        <p:txBody>
          <a:bodyPr/>
          <a:lstStyle/>
          <a:p>
            <a:r>
              <a:t>Thank you thank you Jesus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500">
                <a:solidFill>
                  <a:srgbClr val="000000"/>
                </a:solidFill>
              </a:defRPr>
            </a:pPr>
            <a:r>
              <a:t>พระองค์เจ้าข้า ข้าเฝ้ามองดูด้วยยำเกรง เพราะพระองค์เอง เป็นผู้สร้างจักรวาล เมื่อมองดูดาว เมื่อคราวยินเสียงฟ้าคำราม เห็นฝีพระหัตถ์ของพระองค์บนท้องฟ้า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O Lord, my God, when I in awesome wonder. Consider all the worlds Thy Hands have made. I see the stars, I hear the rolling thunder. Thy power throughout the universe displayed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5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500">
                <a:solidFill>
                  <a:srgbClr val="000000"/>
                </a:solidFill>
              </a:defRPr>
            </a:pPr>
            <a:r>
              <a:t>เมื่อข้าคิดถึง พระเจ้า ผู้ไม่ทรงเสียดาย พระบุตรองค์เดียวเสด็จมาเป็นผู้ไถ่ ถูกทรมาน ตรึงไว้บนกางเขนเพื่อข้า ข้าขอบพระคุณที่พระองค์ทรงเมตตา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And when I think of God, His Son not sparing Sent Him to die, I scarce can take it in. That on the Cross, my burden gladly bearing He bled and died to take away my sin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5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500">
                <a:solidFill>
                  <a:srgbClr val="000000"/>
                </a:solidFill>
              </a:defRPr>
            </a:pPr>
            <a:r>
              <a:t>พระคริสต์กลับมา ด้วยเสียงแตรดังก้องเวหา เพื่อมารับข้า กลับไปอยู่ในเมืองฟ้า ข้าจะกราบลง ที่พระบาทาด้วยถ่อมใจ และสรรเสริญว่า พระเจ้าของข้ายิ่งใหญ่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When Christ shall come with shout of acclamation. And lead me home, what joy shall fill my heart. Then I shall bow with humble adoration. And then proclaim, my God, how great Thou art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5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500">
                <a:solidFill>
                  <a:srgbClr val="000000"/>
                </a:solidFill>
              </a:defRPr>
            </a:pPr>
            <a:r>
              <a:t>ขอบคุณ ขอบคุณพระเจ้า</a:t>
            </a:r>
            <a:br/>
            <a:r>
              <a:t>ขอบคุณ ขอบคุณพระเจ้า</a:t>
            </a:r>
            <a:br/>
            <a:r>
              <a:t>ขอบคุณ ขอบคุณพระเจ้า</a:t>
            </a:r>
            <a:br/>
            <a:r>
              <a:t>ในใจฉัน</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Thank you thank you Jesus</a:t>
            </a:r>
            <a:br/>
            <a:r>
              <a:t> Thank you thank you Jesus</a:t>
            </a:r>
            <a:br/>
            <a:r>
              <a:t> Thank you thank you Jesus in my heart</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เราเป็นหนึ่งในความรักพระคริสต์</a:t>
            </a:r>
          </a:p>
        </p:txBody>
      </p:sp>
      <p:sp>
        <p:nvSpPr>
          <p:cNvPr id="3" name="Subtitle 2"/>
          <p:cNvSpPr>
            <a:spLocks noGrp="1"/>
          </p:cNvSpPr>
          <p:nvPr>
            <p:ph type="subTitle" idx="1"/>
          </p:nvPr>
        </p:nvSpPr>
        <p:spPr/>
        <p:txBody>
          <a:bodyPr/>
          <a:lstStyle/>
          <a:p>
            <a:r>
              <a:t>We are one in the bond of love.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500">
                <a:solidFill>
                  <a:srgbClr val="000000"/>
                </a:solidFill>
              </a:defRPr>
            </a:pPr>
            <a:r>
              <a:t>เราเป็นหนึ่งในความรักพระคริสต์ เราเป็นหนึ่งในความรักพระคริสต์ วิญญาณจิตเราผูกพันกับองค์พระวิญญาณ เราเป็นหนึ่งในความรักพระคริสต์</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We are one in the bond of love. We are one in the bond of love. We have join our spirit with Spirit of God. We are one in the bond of love.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500">
                <a:solidFill>
                  <a:srgbClr val="000000"/>
                </a:solidFill>
              </a:defRPr>
            </a:pPr>
            <a:r>
              <a:t>ขอให้เราร่วมร้องเพลงกันเถิด เปิดดวงใจรับความรักพระเจ้า ให้เราจับมือกันและประกาศให้โลกรู้ เราเป็นหนึ่งในความรักพระคริสต์</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Let us sing now, ev'ry one; Let us feel His love begun. Let us join our hands, that the world will know; We are one in the bond of love.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Step by Step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6200"/>
              </a:lnSpc>
              <a:defRPr sz="4500">
                <a:solidFill>
                  <a:srgbClr val="000000"/>
                </a:solidFill>
              </a:defRPr>
            </a:pPr>
            <a:r>
              <a:t>Oh God, You are my God</a:t>
            </a:r>
            <a:br/>
            <a:r>
              <a:t> Oh God, You are my God</a:t>
            </a:r>
            <a:br/>
            <a:r>
              <a:t> And I will ever praise You</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9600"/>
              </a:lnSpc>
              <a:defRPr sz="4500">
                <a:solidFill>
                  <a:srgbClr val="000000"/>
                </a:solidFill>
              </a:defRPr>
            </a:pPr>
            <a:r>
              <a:t>I will seek You in the morning</a:t>
            </a:r>
            <a:br/>
            <a:r>
              <a:t> And I will learn to walk in Your ways</a:t>
            </a:r>
            <a:br/>
            <a:r>
              <a:t> And Step by step You'll lead me</a:t>
            </a:r>
            <a:br/>
            <a:r>
              <a:t> And I will follow You all of my days</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พระเจ้ายิ่งใหญ่</a:t>
            </a:r>
          </a:p>
        </p:txBody>
      </p:sp>
      <p:sp>
        <p:nvSpPr>
          <p:cNvPr id="3" name="Subtitle 2"/>
          <p:cNvSpPr>
            <a:spLocks noGrp="1"/>
          </p:cNvSpPr>
          <p:nvPr>
            <p:ph type="subTitle" idx="1"/>
          </p:nvPr>
        </p:nvSpPr>
        <p:spPr/>
        <p:txBody>
          <a:bodyPr/>
          <a:lstStyle/>
          <a:p>
            <a:r>
              <a:t>HOW GREAT THOU 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