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จงสรรเสริญพระเจ้าเถิด</a:t>
            </a:r>
          </a:p>
        </p:txBody>
      </p:sp>
      <p:sp>
        <p:nvSpPr>
          <p:cNvPr id="3" name="Subtitle 2"/>
          <p:cNvSpPr>
            <a:spLocks noGrp="1"/>
          </p:cNvSpPr>
          <p:nvPr>
            <p:ph type="subTitle" idx="1"/>
          </p:nvPr>
        </p:nvSpPr>
        <p:spPr/>
        <p:txBody>
          <a:bodyPr/>
          <a:lstStyle/>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defRPr sz="3500">
                <a:solidFill>
                  <a:srgbClr val="000000"/>
                </a:solidFill>
              </a:defRPr>
            </a:pPr>
            <a:r>
              <a:t>จงสรรเสริญพระเจ้าเถิด เปล่งเสียงโห่ร้องถวาย จงเข้าไปในพระวิหาร และนมัสการพระองค์ พระองค์ทรงสร้างทุกสิ่ง ขึ้นด้วยฝีพระหัตถ์ พระนามพระองค์ยิ่งใหญ่ สมควรสรรเสริญ</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square">
            <a:spAutoFit/>
          </a:bodyPr>
          <a:lstStyle/>
          <a:p/>
          <a:p>
            <a:pPr algn="ctr">
              <a:defRPr sz="3500">
                <a:solidFill>
                  <a:srgbClr val="000000"/>
                </a:solidFill>
              </a:defRPr>
            </a:pPr>
            <a:r>
              <a:t>ให้ทุกสิ่งที่อยู่ใต้ฟ้า ร้องสรรเสริญพระนามพระองค์ ยกย่องความยิ่งใหญ่ ของพระองค์ร่วมกัน ร้องเพลงและเต้นรำถวาย สรรเสริญพระนามเกรียงไกร ทุก ๆ สิ่งที่หายใจ จงสรรเสริญพระเจ้า</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มานี่เป็นเวลานมัสการ</a:t>
            </a:r>
          </a:p>
        </p:txBody>
      </p:sp>
      <p:sp>
        <p:nvSpPr>
          <p:cNvPr id="3" name="Subtitle 2"/>
          <p:cNvSpPr>
            <a:spLocks noGrp="1"/>
          </p:cNvSpPr>
          <p:nvPr>
            <p:ph type="subTitle" idx="1"/>
          </p:nvPr>
        </p:nvSpPr>
        <p:spPr/>
        <p:txBody>
          <a:bodyPr/>
          <a:lstStyle/>
          <a:p>
            <a:r>
              <a:t>Come Now is the Time to Worship</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28600"/>
            <a:ext cx="7315200" cy="2971800"/>
          </a:xfrm>
          <a:prstGeom prst="rect">
            <a:avLst/>
          </a:prstGeom>
          <a:noFill/>
        </p:spPr>
        <p:txBody>
          <a:bodyPr wrap="square">
            <a:spAutoFit/>
          </a:bodyPr>
          <a:lstStyle/>
          <a:p/>
          <a:p>
            <a:pPr algn="ctr">
              <a:defRPr sz="3500">
                <a:solidFill>
                  <a:srgbClr val="000000"/>
                </a:solidFill>
              </a:defRPr>
            </a:pPr>
            <a:r>
              <a:t>มา นี่เป็นเวลานมัสการ มา นี่เป็นเวลาถวายดวงใจ มา นมัสการดั่งที่เป็น มา ต่อหน้าพระองค์ดั่งที่เราเป็น มา</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Come now is the time to worship. Come now is the time to give your heart. Come just as you are to worship. Come just as you are before your God. Come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228600"/>
            <a:ext cx="7315200" cy="2971800"/>
          </a:xfrm>
          <a:prstGeom prst="rect">
            <a:avLst/>
          </a:prstGeom>
          <a:noFill/>
        </p:spPr>
        <p:txBody>
          <a:bodyPr wrap="square">
            <a:spAutoFit/>
          </a:bodyPr>
          <a:lstStyle/>
          <a:p/>
          <a:p>
            <a:pPr algn="ctr">
              <a:defRPr sz="3500">
                <a:solidFill>
                  <a:srgbClr val="000000"/>
                </a:solidFill>
              </a:defRPr>
            </a:pPr>
            <a:r>
              <a:t>สักวันทุกลิ้นจะยอมรับว่าทรงเป็นพระเจ้า สักวันทุกเข่าจะก้มกราบลง แต่ทรัพย์สมบัติล้ำค่าจะเป็นของบรรดา ผู้เลือกและรับพระองค์</a:t>
            </a:r>
          </a:p>
        </p:txBody>
      </p:sp>
      <p:sp>
        <p:nvSpPr>
          <p:cNvPr id="3" name="TextBox 2"/>
          <p:cNvSpPr txBox="1"/>
          <p:nvPr/>
        </p:nvSpPr>
        <p:spPr>
          <a:xfrm>
            <a:off x="914400" y="3657600"/>
            <a:ext cx="7315200" cy="2971800"/>
          </a:xfrm>
          <a:prstGeom prst="rect">
            <a:avLst/>
          </a:prstGeom>
          <a:noFill/>
        </p:spPr>
        <p:txBody>
          <a:bodyPr wrap="square">
            <a:spAutoFit/>
          </a:bodyPr>
          <a:lstStyle/>
          <a:p/>
          <a:p>
            <a:pPr algn="ctr">
              <a:defRPr sz="3500">
                <a:solidFill>
                  <a:srgbClr val="3A70BC"/>
                </a:solidFill>
              </a:defRPr>
            </a:pPr>
            <a:r>
              <a:t>One day every tongue, Will confess You are God. One day every knee will bow. Still the greatest treasure remains, For those who gladly choose You now.</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