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dirty="0" err="1"/>
              <a:t>พระเจ้าทรงเลี้ยงดู</a:t>
            </a:r>
            <a:endParaRPr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067" y="470263"/>
            <a:ext cx="5508239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/>
              <a:t>พระเจ้าทรงเลี้ยงดู</a:t>
            </a:r>
            <a:r>
              <a:rPr dirty="0"/>
              <a:t/>
            </a:r>
            <a:br>
              <a:rPr dirty="0"/>
            </a:br>
            <a:r>
              <a:rPr dirty="0" err="1"/>
              <a:t>เราเรียนรู้ความรักพระองค์</a:t>
            </a:r>
            <a:r>
              <a:rPr dirty="0"/>
              <a:t/>
            </a:r>
            <a:br>
              <a:rPr dirty="0"/>
            </a:br>
            <a:r>
              <a:rPr dirty="0" err="1"/>
              <a:t>นำเราไปริมน้ำสงบ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ฟื้นวิญญาณของเรา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506" y="457200"/>
            <a:ext cx="5480988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/>
              <a:t>พระเจ้านำก้าวไป</a:t>
            </a:r>
            <a:r>
              <a:rPr dirty="0"/>
              <a:t/>
            </a:r>
            <a:br>
              <a:rPr dirty="0"/>
            </a:br>
            <a:r>
              <a:rPr dirty="0" err="1"/>
              <a:t>เราไม่เคยขัดสนอะไร</a:t>
            </a:r>
            <a:r>
              <a:rPr dirty="0"/>
              <a:t/>
            </a:r>
            <a:br>
              <a:rPr dirty="0"/>
            </a:br>
            <a:r>
              <a:rPr dirty="0" err="1"/>
              <a:t>นำเราไปในทางชอบธรรม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เพื่อพระนามพระองค์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278" y="1344664"/>
            <a:ext cx="4655442" cy="2746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/>
              <a:t>*</a:t>
            </a:r>
            <a:r>
              <a:rPr dirty="0" err="1"/>
              <a:t>พระเจ้าจะนำเราไป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แม้ทางจะยาก</a:t>
            </a:r>
            <a:r>
              <a:rPr dirty="0" err="1" smtClean="0"/>
              <a:t>เพียงใด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9820" y="839372"/>
            <a:ext cx="5144357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ผ่าน</a:t>
            </a:r>
            <a:r>
              <a:rPr dirty="0" err="1"/>
              <a:t>เขาเงาอันตราย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เราไม่ต้องกลัวอะไร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อยู่ในอ้อมแขนพระองค์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9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279" y="1280160"/>
            <a:ext cx="4655442" cy="2746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/>
              <a:t>พระเจ้าจะนำเราไป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แม้ทางจะยาก</a:t>
            </a:r>
            <a:r>
              <a:rPr dirty="0" err="1" smtClean="0"/>
              <a:t>เพียงใด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63" y="744582"/>
            <a:ext cx="6808274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ความ</a:t>
            </a:r>
            <a:r>
              <a:rPr dirty="0" err="1"/>
              <a:t>รักและความดีงาม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ติดตามเราทุกวันไป</a:t>
            </a:r>
            <a:r>
              <a:rPr dirty="0"/>
              <a:t/>
            </a:r>
            <a:br>
              <a:rPr dirty="0"/>
            </a:br>
            <a:r>
              <a:rPr dirty="0" err="1"/>
              <a:t>เราอยู่ในน้ำ</a:t>
            </a:r>
            <a:r>
              <a:rPr dirty="0" err="1" smtClean="0"/>
              <a:t>พระทัย</a:t>
            </a:r>
            <a:r>
              <a:rPr lang="en-US" dirty="0" smtClean="0"/>
              <a:t> </a:t>
            </a:r>
            <a:r>
              <a:rPr dirty="0" err="1" smtClean="0"/>
              <a:t>ของ</a:t>
            </a:r>
            <a:r>
              <a:rPr dirty="0" err="1"/>
              <a:t>พระองค์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93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พระเจ้าทรงเลี้ยงดู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พระเจ้าทรงเลี้ยงดู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2019-11-02T04:21:20Z</dcterms:modified>
  <cp:category/>
</cp:coreProperties>
</file>