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คริสตมาสเป็นเวลา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369" y="3886200"/>
            <a:ext cx="8124093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Christmas Is a Time to 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824" y="228600"/>
            <a:ext cx="7276352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err="1"/>
              <a:t>คริสตมาสเป็น</a:t>
            </a:r>
            <a:r>
              <a:rPr dirty="0" err="1" smtClean="0"/>
              <a:t>เวลา</a:t>
            </a:r>
            <a:r>
              <a:rPr lang="en-US" dirty="0" smtClean="0"/>
              <a:t> </a:t>
            </a:r>
            <a:r>
              <a:rPr dirty="0" err="1" smtClean="0"/>
              <a:t>คริสต</a:t>
            </a:r>
            <a:r>
              <a:rPr dirty="0" err="1"/>
              <a:t>มาสเป็นเวลา</a:t>
            </a:r>
            <a:r>
              <a:rPr dirty="0"/>
              <a:t/>
            </a:r>
            <a:br>
              <a:rPr dirty="0"/>
            </a:br>
            <a:r>
              <a:rPr dirty="0" err="1"/>
              <a:t>คริสตมาสเป็นเวลาแห่งความรัก</a:t>
            </a:r>
            <a:r>
              <a:rPr dirty="0"/>
              <a:t/>
            </a:r>
            <a:br>
              <a:rPr dirty="0"/>
            </a:br>
            <a:r>
              <a:rPr dirty="0"/>
              <a:t>(x2)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2371" y="3130061"/>
            <a:ext cx="7159203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Christmas is a time</a:t>
            </a:r>
            <a:br>
              <a:rPr dirty="0"/>
            </a:br>
            <a:r>
              <a:rPr dirty="0"/>
              <a:t> Christmas is a time</a:t>
            </a:r>
            <a:br>
              <a:rPr dirty="0"/>
            </a:br>
            <a:r>
              <a:rPr dirty="0"/>
              <a:t> Christmas is a time to love</a:t>
            </a:r>
            <a:br>
              <a:rPr dirty="0"/>
            </a:br>
            <a:r>
              <a:rPr dirty="0"/>
              <a:t> (x2)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224" y="228600"/>
            <a:ext cx="5995551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err="1"/>
              <a:t>บ่อยครั้งที่เรามัวกลุ้มใจ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ทิ้งให้ชีวิตหม่นหมอง</a:t>
            </a:r>
            <a:r>
              <a:rPr dirty="0"/>
              <a:t/>
            </a:r>
            <a:br>
              <a:rPr dirty="0"/>
            </a:br>
            <a:r>
              <a:rPr dirty="0" err="1"/>
              <a:t>เฝ้ามองมีใครบ้างไหมที่จะเข้าใจ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53508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We often start to worry.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people get upset if things don't go alright on Christmas 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6039" y="228600"/>
            <a:ext cx="4911921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err="1"/>
              <a:t>ข่าวดีวันนี้พระเจ้าให้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สายใยใจรักผูกพัน</a:t>
            </a:r>
            <a:r>
              <a:rPr dirty="0"/>
              <a:t/>
            </a:r>
            <a:br>
              <a:rPr dirty="0"/>
            </a:br>
            <a:r>
              <a:rPr dirty="0" err="1"/>
              <a:t>พระเยซูบังเกิดในรางหญ้า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203" y="3317630"/>
            <a:ext cx="7315592" cy="3939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What we should remember</a:t>
            </a:r>
            <a:br>
              <a:rPr dirty="0"/>
            </a:br>
            <a:r>
              <a:rPr dirty="0"/>
              <a:t> In all the push and shove</a:t>
            </a:r>
            <a:br>
              <a:rPr dirty="0"/>
            </a:br>
            <a:r>
              <a:rPr dirty="0"/>
              <a:t> Is Christmas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is </a:t>
            </a:r>
            <a:r>
              <a:rPr dirty="0"/>
              <a:t>a time to love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คริสตมาสเป็นเวลา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คริสตมาสเป็นเวลา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2019-12-21T07:41:02Z</dcterms:modified>
  <cp:category/>
</cp:coreProperties>
</file>