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Oceans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dirty="0" smtClean="0">
                <a:solidFill>
                  <a:schemeClr val="bg1"/>
                </a:solidFill>
              </a:rPr>
              <a:t>(</a:t>
            </a:r>
            <a:r>
              <a:rPr dirty="0">
                <a:solidFill>
                  <a:schemeClr val="bg1"/>
                </a:solidFill>
              </a:rPr>
              <a:t>Where Feet May Fail)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45474"/>
            <a:ext cx="73152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 will call upon Your Name.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Keep </a:t>
            </a:r>
            <a:r>
              <a:rPr b="1" dirty="0">
                <a:solidFill>
                  <a:schemeClr val="bg1"/>
                </a:solidFill>
              </a:rPr>
              <a:t>my eyes above the waves.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67543"/>
            <a:ext cx="73152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My </a:t>
            </a:r>
            <a:r>
              <a:rPr b="1" dirty="0">
                <a:solidFill>
                  <a:schemeClr val="bg1"/>
                </a:solidFill>
              </a:rPr>
              <a:t>soul will rest in Your embrace.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 </a:t>
            </a:r>
            <a:r>
              <a:rPr b="1" dirty="0">
                <a:solidFill>
                  <a:schemeClr val="bg1"/>
                </a:solidFill>
              </a:rPr>
              <a:t>am Yours and You are mine.</a:t>
            </a:r>
          </a:p>
        </p:txBody>
      </p:sp>
    </p:spTree>
    <p:extLst>
      <p:ext uri="{BB962C8B-B14F-4D97-AF65-F5344CB8AC3E}">
        <p14:creationId xmlns:p14="http://schemas.microsoft.com/office/powerpoint/2010/main" val="12663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12277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You call me out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upon </a:t>
            </a:r>
            <a:r>
              <a:rPr b="1" dirty="0">
                <a:solidFill>
                  <a:schemeClr val="bg1"/>
                </a:solidFill>
              </a:rPr>
              <a:t>the waters.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The </a:t>
            </a:r>
            <a:r>
              <a:rPr b="1" dirty="0">
                <a:solidFill>
                  <a:schemeClr val="bg1"/>
                </a:solidFill>
              </a:rPr>
              <a:t>great unknown where feet may </a:t>
            </a:r>
            <a:r>
              <a:rPr b="1" dirty="0" smtClean="0">
                <a:solidFill>
                  <a:schemeClr val="bg1"/>
                </a:solidFill>
              </a:rPr>
              <a:t>fail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06062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there I find You in the mystery.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In </a:t>
            </a:r>
            <a:r>
              <a:rPr b="1" dirty="0">
                <a:solidFill>
                  <a:schemeClr val="bg1"/>
                </a:solidFill>
              </a:rPr>
              <a:t>oceans deep my faith will stand.</a:t>
            </a:r>
          </a:p>
        </p:txBody>
      </p:sp>
    </p:spTree>
    <p:extLst>
      <p:ext uri="{BB962C8B-B14F-4D97-AF65-F5344CB8AC3E}">
        <p14:creationId xmlns:p14="http://schemas.microsoft.com/office/powerpoint/2010/main" val="385622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185" y="1606062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 will call </a:t>
            </a:r>
            <a:r>
              <a:rPr b="1" dirty="0" smtClean="0">
                <a:solidFill>
                  <a:schemeClr val="bg1"/>
                </a:solidFill>
              </a:rPr>
              <a:t>upon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Your </a:t>
            </a:r>
            <a:r>
              <a:rPr b="1" dirty="0">
                <a:solidFill>
                  <a:schemeClr val="bg1"/>
                </a:solidFill>
              </a:rPr>
              <a:t>Name.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keep my eyes above the waves.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72308"/>
            <a:ext cx="7315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When </a:t>
            </a:r>
            <a:r>
              <a:rPr b="1" dirty="0">
                <a:solidFill>
                  <a:schemeClr val="bg1"/>
                </a:solidFill>
              </a:rPr>
              <a:t>oceans rise.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My </a:t>
            </a:r>
            <a:r>
              <a:rPr b="1" dirty="0">
                <a:solidFill>
                  <a:schemeClr val="bg1"/>
                </a:solidFill>
              </a:rPr>
              <a:t>soul will rest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in Your </a:t>
            </a:r>
            <a:r>
              <a:rPr b="1" dirty="0">
                <a:solidFill>
                  <a:schemeClr val="bg1"/>
                </a:solidFill>
              </a:rPr>
              <a:t>embrace.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For </a:t>
            </a:r>
            <a:r>
              <a:rPr b="1" dirty="0">
                <a:solidFill>
                  <a:schemeClr val="bg1"/>
                </a:solidFill>
              </a:rPr>
              <a:t>I am Yours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You are mine.</a:t>
            </a:r>
          </a:p>
        </p:txBody>
      </p:sp>
    </p:spTree>
    <p:extLst>
      <p:ext uri="{BB962C8B-B14F-4D97-AF65-F5344CB8AC3E}">
        <p14:creationId xmlns:p14="http://schemas.microsoft.com/office/powerpoint/2010/main" val="271543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58983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Your grace abounds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in </a:t>
            </a:r>
            <a:r>
              <a:rPr b="1" dirty="0">
                <a:solidFill>
                  <a:schemeClr val="bg1"/>
                </a:solidFill>
              </a:rPr>
              <a:t>deepest waters.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Your </a:t>
            </a:r>
            <a:r>
              <a:rPr b="1" dirty="0">
                <a:solidFill>
                  <a:schemeClr val="bg1"/>
                </a:solidFill>
              </a:rPr>
              <a:t>sovereign hand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will </a:t>
            </a:r>
            <a:r>
              <a:rPr b="1" dirty="0">
                <a:solidFill>
                  <a:schemeClr val="bg1"/>
                </a:solidFill>
              </a:rPr>
              <a:t>be my guide.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81306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Where </a:t>
            </a:r>
            <a:r>
              <a:rPr b="1" dirty="0">
                <a:solidFill>
                  <a:schemeClr val="bg1"/>
                </a:solidFill>
              </a:rPr>
              <a:t>feet may fail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fear surrounds me. You’ve never failed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You won’t start now.</a:t>
            </a:r>
          </a:p>
        </p:txBody>
      </p:sp>
    </p:spTree>
    <p:extLst>
      <p:ext uri="{BB962C8B-B14F-4D97-AF65-F5344CB8AC3E}">
        <p14:creationId xmlns:p14="http://schemas.microsoft.com/office/powerpoint/2010/main" val="21545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62594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Spirit lead me where my trust is without borders. Let me walk upon the waters</a:t>
            </a:r>
            <a:r>
              <a:rPr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Wherever You would call me.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t="-90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67097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Take </a:t>
            </a:r>
            <a:r>
              <a:rPr b="1" dirty="0">
                <a:solidFill>
                  <a:schemeClr val="bg1"/>
                </a:solidFill>
              </a:rPr>
              <a:t>me deeper than my feet could ever wander. And my faith will be made stronger.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In </a:t>
            </a:r>
            <a:r>
              <a:rPr b="1" dirty="0">
                <a:solidFill>
                  <a:schemeClr val="bg1"/>
                </a:solidFill>
              </a:rPr>
              <a:t>the presence of my </a:t>
            </a:r>
            <a:r>
              <a:rPr b="1" dirty="0" err="1">
                <a:solidFill>
                  <a:schemeClr val="bg1"/>
                </a:solidFill>
              </a:rPr>
              <a:t>Saviour</a:t>
            </a:r>
            <a:r>
              <a:rPr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0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181</Words>
  <Application>Microsoft Office PowerPoint</Application>
  <PresentationFormat>On-screen Show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Oceans  (Where Feet May Fail)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  (Where Feet May Fail)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2019-12-21T07:50:05Z</dcterms:modified>
  <cp:category/>
</cp:coreProperties>
</file>