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</p:sldMasterIdLst>
  <p:sldIdLst>
    <p:sldId id="256" r:id="rId7"/>
    <p:sldId id="257" r:id="rId8"/>
    <p:sldId id="269" r:id="rId9"/>
    <p:sldId id="258" r:id="rId10"/>
    <p:sldId id="259" r:id="rId11"/>
    <p:sldId id="270" r:id="rId12"/>
    <p:sldId id="275" r:id="rId13"/>
    <p:sldId id="261" r:id="rId14"/>
    <p:sldId id="271" r:id="rId15"/>
    <p:sldId id="276" r:id="rId16"/>
    <p:sldId id="272" r:id="rId17"/>
    <p:sldId id="263" r:id="rId18"/>
    <p:sldId id="277" r:id="rId19"/>
    <p:sldId id="265" r:id="rId20"/>
    <p:sldId id="273" r:id="rId21"/>
    <p:sldId id="278" r:id="rId22"/>
    <p:sldId id="267" r:id="rId23"/>
    <p:sldId id="274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28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4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37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6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0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01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28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1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4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37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4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29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07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6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019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284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13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44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30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37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29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077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6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0196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284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136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4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3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49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6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29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077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6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01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82842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13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5044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737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9493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716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2129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107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4266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60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12/21/2019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18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The First Noel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prstClr val="white"/>
                </a:solidFill>
              </a:rPr>
              <a:t>Noel, Noel</a:t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 err="1" smtClean="0">
                <a:solidFill>
                  <a:prstClr val="white"/>
                </a:solidFill>
              </a:rPr>
              <a:t>Noel</a:t>
            </a:r>
            <a:r>
              <a:rPr lang="en-US" sz="5400" dirty="0" smtClean="0">
                <a:solidFill>
                  <a:prstClr val="white"/>
                </a:solidFill>
              </a:rPr>
              <a:t>, </a:t>
            </a:r>
            <a:r>
              <a:rPr sz="5400" dirty="0" smtClean="0">
                <a:solidFill>
                  <a:prstClr val="white"/>
                </a:solidFill>
              </a:rPr>
              <a:t>Noel</a:t>
            </a:r>
            <a:r>
              <a:rPr sz="5400" dirty="0">
                <a:solidFill>
                  <a:prstClr val="white"/>
                </a:solidFill>
              </a:rPr>
              <a:t/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>
                <a:solidFill>
                  <a:prstClr val="white"/>
                </a:solidFill>
              </a:rPr>
              <a:t> Born is </a:t>
            </a:r>
            <a:r>
              <a:rPr sz="5400" dirty="0" smtClean="0">
                <a:solidFill>
                  <a:prstClr val="white"/>
                </a:solidFill>
              </a:rPr>
              <a:t>the 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prstClr val="white"/>
                </a:solidFill>
              </a:rPr>
              <a:t>King </a:t>
            </a:r>
            <a:r>
              <a:rPr sz="5400" dirty="0">
                <a:solidFill>
                  <a:prstClr val="white"/>
                </a:solidFill>
              </a:rPr>
              <a:t>of Israel!</a:t>
            </a:r>
          </a:p>
        </p:txBody>
      </p:sp>
    </p:spTree>
    <p:extLst>
      <p:ext uri="{BB962C8B-B14F-4D97-AF65-F5344CB8AC3E}">
        <p14:creationId xmlns:p14="http://schemas.microsoft.com/office/powerpoint/2010/main" val="190636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55916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This star drew nigh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to </a:t>
            </a:r>
            <a:r>
              <a:rPr dirty="0">
                <a:solidFill>
                  <a:schemeClr val="bg1"/>
                </a:solidFill>
              </a:rPr>
              <a:t>the northwest.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O'er </a:t>
            </a:r>
            <a:r>
              <a:rPr dirty="0">
                <a:solidFill>
                  <a:schemeClr val="bg1"/>
                </a:solidFill>
              </a:rPr>
              <a:t>Bethlehem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it </a:t>
            </a:r>
            <a:r>
              <a:rPr dirty="0">
                <a:solidFill>
                  <a:schemeClr val="bg1"/>
                </a:solidFill>
              </a:rPr>
              <a:t>took its rest. </a:t>
            </a:r>
          </a:p>
        </p:txBody>
      </p:sp>
    </p:spTree>
    <p:extLst>
      <p:ext uri="{BB962C8B-B14F-4D97-AF65-F5344CB8AC3E}">
        <p14:creationId xmlns:p14="http://schemas.microsoft.com/office/powerpoint/2010/main" val="121509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65385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there it did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both </a:t>
            </a:r>
            <a:r>
              <a:rPr dirty="0">
                <a:solidFill>
                  <a:schemeClr val="bg1"/>
                </a:solidFill>
              </a:rPr>
              <a:t>Pause and stay.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Right </a:t>
            </a:r>
            <a:r>
              <a:rPr dirty="0">
                <a:solidFill>
                  <a:schemeClr val="bg1"/>
                </a:solidFill>
              </a:rPr>
              <a:t>o'er the place where Jesus lay.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prstClr val="white"/>
                </a:solidFill>
              </a:rPr>
              <a:t>Noel, Noel</a:t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 err="1" smtClean="0">
                <a:solidFill>
                  <a:prstClr val="white"/>
                </a:solidFill>
              </a:rPr>
              <a:t>Noel</a:t>
            </a:r>
            <a:r>
              <a:rPr lang="en-US" sz="5400" dirty="0" smtClean="0">
                <a:solidFill>
                  <a:prstClr val="white"/>
                </a:solidFill>
              </a:rPr>
              <a:t>, </a:t>
            </a:r>
            <a:r>
              <a:rPr sz="5400" dirty="0" smtClean="0">
                <a:solidFill>
                  <a:prstClr val="white"/>
                </a:solidFill>
              </a:rPr>
              <a:t>Noel</a:t>
            </a:r>
            <a:r>
              <a:rPr sz="5400" dirty="0">
                <a:solidFill>
                  <a:prstClr val="white"/>
                </a:solidFill>
              </a:rPr>
              <a:t/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>
                <a:solidFill>
                  <a:prstClr val="white"/>
                </a:solidFill>
              </a:rPr>
              <a:t> Born is </a:t>
            </a:r>
            <a:r>
              <a:rPr sz="5400" dirty="0" smtClean="0">
                <a:solidFill>
                  <a:prstClr val="white"/>
                </a:solidFill>
              </a:rPr>
              <a:t>the 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prstClr val="white"/>
                </a:solidFill>
              </a:rPr>
              <a:t>King </a:t>
            </a:r>
            <a:r>
              <a:rPr sz="5400" dirty="0">
                <a:solidFill>
                  <a:prstClr val="white"/>
                </a:solidFill>
              </a:rPr>
              <a:t>of Israel!</a:t>
            </a:r>
          </a:p>
        </p:txBody>
      </p:sp>
    </p:spTree>
    <p:extLst>
      <p:ext uri="{BB962C8B-B14F-4D97-AF65-F5344CB8AC3E}">
        <p14:creationId xmlns:p14="http://schemas.microsoft.com/office/powerpoint/2010/main" val="190636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101969"/>
            <a:ext cx="73152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Then entered in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those </a:t>
            </a:r>
            <a:r>
              <a:rPr dirty="0">
                <a:solidFill>
                  <a:schemeClr val="bg1"/>
                </a:solidFill>
              </a:rPr>
              <a:t>Wise men three.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Full </a:t>
            </a:r>
            <a:r>
              <a:rPr dirty="0">
                <a:solidFill>
                  <a:schemeClr val="bg1"/>
                </a:solidFill>
              </a:rPr>
              <a:t>reverently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upon </a:t>
            </a:r>
            <a:r>
              <a:rPr dirty="0">
                <a:solidFill>
                  <a:schemeClr val="bg1"/>
                </a:solidFill>
              </a:rPr>
              <a:t>their knee.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01262"/>
            <a:ext cx="73152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offered there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His presence.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Their </a:t>
            </a:r>
            <a:r>
              <a:rPr dirty="0">
                <a:solidFill>
                  <a:schemeClr val="bg1"/>
                </a:solidFill>
              </a:rPr>
              <a:t>gold and myrrh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frankincense.</a:t>
            </a:r>
          </a:p>
        </p:txBody>
      </p:sp>
    </p:spTree>
    <p:extLst>
      <p:ext uri="{BB962C8B-B14F-4D97-AF65-F5344CB8AC3E}">
        <p14:creationId xmlns:p14="http://schemas.microsoft.com/office/powerpoint/2010/main" val="159497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prstClr val="white"/>
                </a:solidFill>
              </a:rPr>
              <a:t>Noel, Noel</a:t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 err="1" smtClean="0">
                <a:solidFill>
                  <a:prstClr val="white"/>
                </a:solidFill>
              </a:rPr>
              <a:t>Noel</a:t>
            </a:r>
            <a:r>
              <a:rPr lang="en-US" sz="5400" dirty="0" smtClean="0">
                <a:solidFill>
                  <a:prstClr val="white"/>
                </a:solidFill>
              </a:rPr>
              <a:t>, </a:t>
            </a:r>
            <a:r>
              <a:rPr sz="5400" dirty="0" smtClean="0">
                <a:solidFill>
                  <a:prstClr val="white"/>
                </a:solidFill>
              </a:rPr>
              <a:t>Noel</a:t>
            </a:r>
            <a:r>
              <a:rPr sz="5400" dirty="0">
                <a:solidFill>
                  <a:prstClr val="white"/>
                </a:solidFill>
              </a:rPr>
              <a:t/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>
                <a:solidFill>
                  <a:prstClr val="white"/>
                </a:solidFill>
              </a:rPr>
              <a:t> Born is </a:t>
            </a:r>
            <a:r>
              <a:rPr sz="5400" dirty="0" smtClean="0">
                <a:solidFill>
                  <a:prstClr val="white"/>
                </a:solidFill>
              </a:rPr>
              <a:t>the 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prstClr val="white"/>
                </a:solidFill>
              </a:rPr>
              <a:t>King </a:t>
            </a:r>
            <a:r>
              <a:rPr sz="5400" dirty="0">
                <a:solidFill>
                  <a:prstClr val="white"/>
                </a:solidFill>
              </a:rPr>
              <a:t>of Israel!</a:t>
            </a:r>
          </a:p>
        </p:txBody>
      </p:sp>
    </p:spTree>
    <p:extLst>
      <p:ext uri="{BB962C8B-B14F-4D97-AF65-F5344CB8AC3E}">
        <p14:creationId xmlns:p14="http://schemas.microsoft.com/office/powerpoint/2010/main" val="190636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18492"/>
            <a:ext cx="7315200" cy="3641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Then let us all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with </a:t>
            </a:r>
            <a:r>
              <a:rPr dirty="0">
                <a:solidFill>
                  <a:schemeClr val="bg1"/>
                </a:solidFill>
              </a:rPr>
              <a:t>one accord.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Sing </a:t>
            </a:r>
            <a:r>
              <a:rPr dirty="0">
                <a:solidFill>
                  <a:schemeClr val="bg1"/>
                </a:solidFill>
              </a:rPr>
              <a:t>praises to our heavenly Lord.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61293"/>
            <a:ext cx="7315200" cy="4539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That </a:t>
            </a:r>
            <a:r>
              <a:rPr dirty="0">
                <a:solidFill>
                  <a:schemeClr val="bg1"/>
                </a:solidFill>
              </a:rPr>
              <a:t>hath made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Heaven </a:t>
            </a:r>
            <a:r>
              <a:rPr dirty="0">
                <a:solidFill>
                  <a:schemeClr val="bg1"/>
                </a:solidFill>
              </a:rPr>
              <a:t>and earth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of </a:t>
            </a:r>
            <a:r>
              <a:rPr dirty="0" err="1">
                <a:solidFill>
                  <a:schemeClr val="bg1"/>
                </a:solidFill>
              </a:rPr>
              <a:t>nought</a:t>
            </a:r>
            <a:r>
              <a:rPr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with his blood mankind has bought.</a:t>
            </a:r>
          </a:p>
        </p:txBody>
      </p:sp>
    </p:spTree>
    <p:extLst>
      <p:ext uri="{BB962C8B-B14F-4D97-AF65-F5344CB8AC3E}">
        <p14:creationId xmlns:p14="http://schemas.microsoft.com/office/powerpoint/2010/main" val="1670613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prstClr val="white"/>
                </a:solidFill>
              </a:rPr>
              <a:t>Noel, Noel</a:t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 err="1" smtClean="0">
                <a:solidFill>
                  <a:prstClr val="white"/>
                </a:solidFill>
              </a:rPr>
              <a:t>Noel</a:t>
            </a:r>
            <a:r>
              <a:rPr lang="en-US" sz="5400" dirty="0" smtClean="0">
                <a:solidFill>
                  <a:prstClr val="white"/>
                </a:solidFill>
              </a:rPr>
              <a:t>, </a:t>
            </a:r>
            <a:r>
              <a:rPr sz="5400" dirty="0" smtClean="0">
                <a:solidFill>
                  <a:prstClr val="white"/>
                </a:solidFill>
              </a:rPr>
              <a:t>Noel</a:t>
            </a:r>
            <a:r>
              <a:rPr sz="5400" dirty="0">
                <a:solidFill>
                  <a:prstClr val="white"/>
                </a:solidFill>
              </a:rPr>
              <a:t/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>
                <a:solidFill>
                  <a:prstClr val="white"/>
                </a:solidFill>
              </a:rPr>
              <a:t> Born is </a:t>
            </a:r>
            <a:r>
              <a:rPr sz="5400" dirty="0" smtClean="0">
                <a:solidFill>
                  <a:prstClr val="white"/>
                </a:solidFill>
              </a:rPr>
              <a:t>the 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prstClr val="white"/>
                </a:solidFill>
              </a:rPr>
              <a:t>King </a:t>
            </a:r>
            <a:r>
              <a:rPr sz="5400" dirty="0">
                <a:solidFill>
                  <a:prstClr val="white"/>
                </a:solidFill>
              </a:rPr>
              <a:t>of Israel!</a:t>
            </a:r>
          </a:p>
        </p:txBody>
      </p:sp>
    </p:spTree>
    <p:extLst>
      <p:ext uri="{BB962C8B-B14F-4D97-AF65-F5344CB8AC3E}">
        <p14:creationId xmlns:p14="http://schemas.microsoft.com/office/powerpoint/2010/main" val="19063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7315200" cy="4067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The First Noel,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the </a:t>
            </a:r>
            <a:r>
              <a:rPr dirty="0">
                <a:solidFill>
                  <a:schemeClr val="bg1"/>
                </a:solidFill>
              </a:rPr>
              <a:t>Angels did say.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Was </a:t>
            </a:r>
            <a:r>
              <a:rPr dirty="0">
                <a:solidFill>
                  <a:schemeClr val="bg1"/>
                </a:solidFill>
              </a:rPr>
              <a:t>to certain poor shepherds in fields as they lay.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65384"/>
            <a:ext cx="7315200" cy="3272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fields where they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lay </a:t>
            </a:r>
            <a:r>
              <a:rPr dirty="0">
                <a:solidFill>
                  <a:schemeClr val="bg1"/>
                </a:solidFill>
              </a:rPr>
              <a:t>keeping their sheep.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62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On </a:t>
            </a:r>
            <a:r>
              <a:rPr dirty="0">
                <a:solidFill>
                  <a:schemeClr val="bg1"/>
                </a:solidFill>
              </a:rPr>
              <a:t>a cold winter's night that was so deep.</a:t>
            </a:r>
          </a:p>
        </p:txBody>
      </p:sp>
    </p:spTree>
    <p:extLst>
      <p:ext uri="{BB962C8B-B14F-4D97-AF65-F5344CB8AC3E}">
        <p14:creationId xmlns:p14="http://schemas.microsoft.com/office/powerpoint/2010/main" val="38526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Noel, Noel</a:t>
            </a:r>
            <a:br>
              <a:rPr dirty="0">
                <a:solidFill>
                  <a:schemeClr val="bg1"/>
                </a:solidFill>
              </a:rPr>
            </a:br>
            <a:r>
              <a:rPr dirty="0" err="1" smtClean="0">
                <a:solidFill>
                  <a:schemeClr val="bg1"/>
                </a:solidFill>
              </a:rPr>
              <a:t>Noel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dirty="0" smtClean="0">
                <a:solidFill>
                  <a:schemeClr val="bg1"/>
                </a:solidFill>
              </a:rPr>
              <a:t>Noel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 Born is </a:t>
            </a:r>
            <a:r>
              <a:rPr dirty="0" smtClean="0">
                <a:solidFill>
                  <a:schemeClr val="bg1"/>
                </a:solidFill>
              </a:rPr>
              <a:t>the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King </a:t>
            </a:r>
            <a:r>
              <a:rPr dirty="0">
                <a:solidFill>
                  <a:schemeClr val="bg1"/>
                </a:solidFill>
              </a:rPr>
              <a:t>of Israel!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41939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They looked up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saw a star.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Shining </a:t>
            </a:r>
            <a:r>
              <a:rPr dirty="0">
                <a:solidFill>
                  <a:schemeClr val="bg1"/>
                </a:solidFill>
              </a:rPr>
              <a:t>in the East beyond them far.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36431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to the earth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it </a:t>
            </a:r>
            <a:r>
              <a:rPr dirty="0">
                <a:solidFill>
                  <a:schemeClr val="bg1"/>
                </a:solidFill>
              </a:rPr>
              <a:t>gave great light.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</a:t>
            </a:r>
            <a:r>
              <a:rPr dirty="0">
                <a:solidFill>
                  <a:schemeClr val="bg1"/>
                </a:solidFill>
              </a:rPr>
              <a:t>so it continued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both </a:t>
            </a:r>
            <a:r>
              <a:rPr dirty="0">
                <a:solidFill>
                  <a:schemeClr val="bg1"/>
                </a:solidFill>
              </a:rPr>
              <a:t>day and night.</a:t>
            </a:r>
          </a:p>
        </p:txBody>
      </p:sp>
    </p:spTree>
    <p:extLst>
      <p:ext uri="{BB962C8B-B14F-4D97-AF65-F5344CB8AC3E}">
        <p14:creationId xmlns:p14="http://schemas.microsoft.com/office/powerpoint/2010/main" val="51934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39703" y="1055077"/>
            <a:ext cx="4017703" cy="36414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prstClr val="white"/>
                </a:solidFill>
              </a:rPr>
              <a:t>Noel, Noel</a:t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 err="1" smtClean="0">
                <a:solidFill>
                  <a:prstClr val="white"/>
                </a:solidFill>
              </a:rPr>
              <a:t>Noel</a:t>
            </a:r>
            <a:r>
              <a:rPr lang="en-US" sz="5400" dirty="0" smtClean="0">
                <a:solidFill>
                  <a:prstClr val="white"/>
                </a:solidFill>
              </a:rPr>
              <a:t>, </a:t>
            </a:r>
            <a:r>
              <a:rPr sz="5400" dirty="0" smtClean="0">
                <a:solidFill>
                  <a:prstClr val="white"/>
                </a:solidFill>
              </a:rPr>
              <a:t>Noel</a:t>
            </a:r>
            <a:r>
              <a:rPr sz="5400" dirty="0">
                <a:solidFill>
                  <a:prstClr val="white"/>
                </a:solidFill>
              </a:rPr>
              <a:t/>
            </a:r>
            <a:br>
              <a:rPr sz="5400" dirty="0">
                <a:solidFill>
                  <a:prstClr val="white"/>
                </a:solidFill>
              </a:rPr>
            </a:br>
            <a:r>
              <a:rPr sz="5400" dirty="0">
                <a:solidFill>
                  <a:prstClr val="white"/>
                </a:solidFill>
              </a:rPr>
              <a:t> Born is </a:t>
            </a:r>
            <a:r>
              <a:rPr sz="5400" dirty="0" smtClean="0">
                <a:solidFill>
                  <a:prstClr val="white"/>
                </a:solidFill>
              </a:rPr>
              <a:t>the </a:t>
            </a:r>
            <a:endParaRPr lang="en-US" sz="5400" dirty="0" smtClean="0">
              <a:solidFill>
                <a:prstClr val="white"/>
              </a:solidFill>
            </a:endParaRPr>
          </a:p>
          <a:p>
            <a:pPr algn="ctr">
              <a:lnSpc>
                <a:spcPts val="7000"/>
              </a:lnSpc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prstClr val="white"/>
                </a:solidFill>
              </a:rPr>
              <a:t>King </a:t>
            </a:r>
            <a:r>
              <a:rPr sz="5400" dirty="0">
                <a:solidFill>
                  <a:prstClr val="white"/>
                </a:solidFill>
              </a:rPr>
              <a:t>of Israel!</a:t>
            </a:r>
          </a:p>
        </p:txBody>
      </p:sp>
    </p:spTree>
    <p:extLst>
      <p:ext uri="{BB962C8B-B14F-4D97-AF65-F5344CB8AC3E}">
        <p14:creationId xmlns:p14="http://schemas.microsoft.com/office/powerpoint/2010/main" val="1906360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17785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And by the light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of </a:t>
            </a:r>
            <a:r>
              <a:rPr dirty="0">
                <a:solidFill>
                  <a:schemeClr val="bg1"/>
                </a:solidFill>
              </a:rPr>
              <a:t>that same star.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Three </a:t>
            </a:r>
            <a:r>
              <a:rPr dirty="0">
                <a:solidFill>
                  <a:schemeClr val="bg1"/>
                </a:solidFill>
              </a:rPr>
              <a:t>Wise men came from country far.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6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06770"/>
            <a:ext cx="7315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To seek for a King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was their intent.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to follow the star wherever it went.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380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221</Words>
  <Application>Microsoft Office PowerPoint</Application>
  <PresentationFormat>On-screen Show (4:3)</PresentationFormat>
  <Paragraphs>54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Office Theme</vt:lpstr>
      <vt:lpstr>1_Office Theme</vt:lpstr>
      <vt:lpstr>2_Office Theme</vt:lpstr>
      <vt:lpstr>3_Office Theme</vt:lpstr>
      <vt:lpstr>4_Office Theme</vt:lpstr>
      <vt:lpstr>5_Office Theme</vt:lpstr>
      <vt:lpstr>The First Noel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First Noel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2019-12-21T08:03:54Z</dcterms:modified>
  <cp:category/>
</cp:coreProperties>
</file>