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8" r:id="rId11"/>
  </p:sldIdLst>
  <p:sldSz cx="9144000" cy="6858000" type="screen4x3"/>
  <p:notesSz cx="6858000" cy="9144000"/>
  <p:embeddedFontLst>
    <p:embeddedFont>
      <p:font typeface="Angsana New" pitchFamily="18" charset="-34"/>
      <p:regular r:id="rId13"/>
      <p:bold r:id="rId14"/>
      <p:italic r:id="rId15"/>
      <p:boldItalic r:id="rId16"/>
    </p:embeddedFont>
    <p:embeddedFont>
      <p:font typeface="Tahoma" pitchFamily="34" charset="0"/>
      <p:regular r:id="rId17"/>
      <p:bold r:id="rId18"/>
    </p:embeddedFont>
    <p:embeddedFont>
      <p:font typeface="Source Code Pro" pitchFamily="49" charset="0"/>
      <p:regular r:id="rId19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Amatic SC" charset="-79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857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a739c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a739c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a739c2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a739c2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a739c27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a739c27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a739c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a739c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a739c27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a739c27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a739c27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a739c27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a739c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a739c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a739c27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a739c27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0ff0372949cd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e0ff0372949cd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9363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Great Thou Art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584186" y="3482824"/>
            <a:ext cx="44994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9425" y="193433"/>
            <a:ext cx="8920500" cy="657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Saviour God to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Thee</a:t>
            </a: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Thou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  <a:endParaRPr lang="en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(2x)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that 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I 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my 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to 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พระคริสต์กลับมาด้วยเสียงแตรดังก้องเวหา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come, with shout of acclamation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home, what 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bow, in humble adoration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“My God, how great Thou art”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222222"/>
                </a:solidFill>
                <a:latin typeface="Angsana New"/>
                <a:ea typeface="Angsana New"/>
                <a:cs typeface="Angsana New"/>
                <a:sym typeface="Angsana New"/>
              </a:rPr>
              <a:t>–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               D                                                 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when 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                E   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Thy 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                             D        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I 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E                        A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the 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      C#      F#m          D           A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Bm                 A  E7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C#      F#m        D         A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        Bm        E7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ยิ่ง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ใหญ่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 **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1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43455" y="211900"/>
            <a:ext cx="8745600" cy="5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64451" y="591522"/>
            <a:ext cx="8862900" cy="5221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9425" y="193433"/>
            <a:ext cx="8920500" cy="657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Saviour God to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Thee</a:t>
            </a: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Thou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  <a:endParaRPr lang="en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(2x)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that 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I 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my 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to 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พระคริสต์กลับมาด้วยเสียงแตรดังก้องเวหา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come, with shout of acclamation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home, what 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bow, in humble adoration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“My God, how great Thou art”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222222"/>
                </a:solidFill>
                <a:latin typeface="Angsana New"/>
                <a:ea typeface="Angsana New"/>
                <a:cs typeface="Angsana New"/>
                <a:sym typeface="Angsana New"/>
              </a:rPr>
              <a:t>–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               D                                                 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when 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                E   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Thy 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                             D        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I 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E                        A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the 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      C#      F#m          D           A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Bm                 A  E7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C#      F#m        D         A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        Bm        E7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ยิ่ง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ใหญ่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 **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0" y="143692"/>
            <a:ext cx="9063600" cy="6688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81675" y="309032"/>
            <a:ext cx="8862900" cy="6287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en" sz="3600" dirty="0" smtClean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9425" y="193433"/>
            <a:ext cx="8920500" cy="657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Saviour God to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Thee</a:t>
            </a: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Thou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  <a:endParaRPr lang="en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(2x)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that 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I 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my 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to 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พระคริสต์กลับมาด้วยเสียงแตรดังก้องเวหา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come, with shout of acclamation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home, what 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bow, in humble adoration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“My God, how great Thou art”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222222"/>
                </a:solidFill>
                <a:latin typeface="Angsana New"/>
                <a:ea typeface="Angsana New"/>
                <a:cs typeface="Angsana New"/>
                <a:sym typeface="Angsana New"/>
              </a:rPr>
              <a:t>–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               D                                                 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when 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                E   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Thy 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                             D        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I 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E                        A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the 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      C#      F#m          D           A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Bm                 A  E7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C#      F#m        D         A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        Bm        E7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ยิ่ง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ใหญ่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 **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1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3875" y="75866"/>
            <a:ext cx="8920500" cy="649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</a:t>
            </a:r>
            <a:r>
              <a:rPr lang="en" sz="360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กลับมา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ด้วย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เสียงแตรดังก้องเวหา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 </a:t>
            </a:r>
            <a:endParaRPr lang="en" sz="32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" sz="32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shouts of acclamation </a:t>
            </a:r>
            <a:endParaRPr lang="en" sz="32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home,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66075" y="77833"/>
            <a:ext cx="8964000" cy="6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bow,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humble adoration</a:t>
            </a:r>
            <a:r>
              <a:rPr lang="en" sz="36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endParaRPr lang="en" sz="33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33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God, how great Thou art”</a:t>
            </a:r>
            <a:endParaRPr sz="33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1094</Words>
  <Application>Microsoft Office PowerPoint</Application>
  <PresentationFormat>On-screen Show (4:3)</PresentationFormat>
  <Paragraphs>231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Angsana New</vt:lpstr>
      <vt:lpstr>Tahoma</vt:lpstr>
      <vt:lpstr>Source Code Pro</vt:lpstr>
      <vt:lpstr>Calibri</vt:lpstr>
      <vt:lpstr>Amatic SC</vt:lpstr>
      <vt:lpstr>Beach Day</vt:lpstr>
      <vt:lpstr>How Great Thou 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Great Thou Art</dc:title>
  <cp:lastModifiedBy>LERTSIRIKARN</cp:lastModifiedBy>
  <cp:revision>3</cp:revision>
  <dcterms:modified xsi:type="dcterms:W3CDTF">2019-11-02T04:49:30Z</dcterms:modified>
</cp:coreProperties>
</file>