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จงสรรเสริญพระเจ้าเถิด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Come and praise the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500">
                <a:solidFill>
                  <a:srgbClr val="000000"/>
                </a:solidFill>
              </a:defRPr>
            </a:pPr>
            <a:r>
              <a:t>จงสรรเสริญพระเจ้าเถิด</a:t>
            </a:r>
            <a:br/>
            <a:r>
              <a:t>เปล่งเสียงโห่ร้องถวาย</a:t>
            </a:r>
            <a:br/>
            <a:r>
              <a:t>จงเข้าไปในพระวิหาร และนมัสการพระองค์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Come and praise the Lord lift our voices up to thee. Enter into the temple and worship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500">
                <a:solidFill>
                  <a:srgbClr val="000000"/>
                </a:solidFill>
              </a:defRPr>
            </a:pPr>
            <a:r>
              <a:t>พระองค์ทรงสร้างทุกสิ่ง</a:t>
            </a:r>
            <a:br/>
            <a:r>
              <a:t>ขึ้นด้วยฝีพระหัตถ์ พระนามพระองค์ยิ่งใหญ่</a:t>
            </a:r>
            <a:br/>
            <a:r>
              <a:t>สมควรสรรเสริญ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God created everything with His mighty hands. His name is almighty to be praise.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500">
                <a:solidFill>
                  <a:srgbClr val="000000"/>
                </a:solidFill>
              </a:defRPr>
            </a:pPr>
            <a:r>
              <a:t>ให้ทุกสิ่งที่อยู่ใต้ฟ้า</a:t>
            </a:r>
            <a:br/>
            <a:r>
              <a:t>ร้องสรรเสริญพระนามพระองค์</a:t>
            </a:r>
            <a:br/>
            <a:r>
              <a:t>ยกย่องความยิ่งใหญ่ ของพระองค์ร่วมกัน</a:t>
            </a:r>
            <a:br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Let all creature on earth praise the name of the Lord. Let us join our heart exalt His greatness.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500">
                <a:solidFill>
                  <a:srgbClr val="000000"/>
                </a:solidFill>
              </a:defRPr>
            </a:pPr>
            <a:r>
              <a:t>ร้องเพลงและเต้นรำถวาย</a:t>
            </a:r>
            <a:br/>
            <a:r>
              <a:t>สรรเสริญพระนามเกรียงไกร</a:t>
            </a:r>
            <a:br/>
            <a:r>
              <a:t>ทุก ๆ สิ่งที่หายใจ จงสรรเสริญพระเจ้า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t>Let us sing songs and dance praise the mighty name. Let everything that has breath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