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10,000 Reasons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"/>
            <a:ext cx="73152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500">
                <a:solidFill>
                  <a:srgbClr val="000000"/>
                </a:solidFill>
              </a:defRPr>
            </a:pPr>
            <a:r>
              <a:t>มีสหายเลิศคือพระเยซู ผู้ได้แบกบาปทุกข์ของเรา มีอะไรรบกวนให้โศกเศร้า จงรีบเร่งนำมาเข้าเฝ้า เหตุไฉนเราลืมพระเจ้าบ่อย ใจเป็นทุกข์โดยไม่มีเหตุ เพราะการไหว้วอนเราได้ท้อถอย ไม่ได้ทูลผู้ทรงฤทธิ์เดช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657600"/>
            <a:ext cx="73152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500">
                <a:solidFill>
                  <a:srgbClr val="3A70BC"/>
                </a:solidFill>
              </a:defRPr>
            </a:pPr>
            <a:r>
              <a:t>What a Friend we have in Jesus, All our sins and griefs to bear. What a privilege to carry. Everything to God in prayer. O what peace we often forfeit, O what needless pain we bear, All because we do not carry. Everything to God in prayer.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"/>
            <a:ext cx="73152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500">
                <a:solidFill>
                  <a:srgbClr val="000000"/>
                </a:solidFill>
              </a:defRPr>
            </a:pPr>
            <a:r>
              <a:t>เราเป็นทุกข์เพราะถูกล่อลวงหรือ เคยเดือนร้อนลำบากหรือเปล่า ไม่ควรย่อท้อหรือใจห่อเหี่ยว แต่เร่งนำทุกสิ่งเข้าเฝ้า เราจะหาสหายที่วางใจ แก้ความทุกข์ลำบากเราได้ เพราะพระเยซูทราบความทุกข์นั้น จงทูลทุกสิ่งต่อพระองค์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657600"/>
            <a:ext cx="73152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500">
                <a:solidFill>
                  <a:srgbClr val="3A70BC"/>
                </a:solidFill>
              </a:defRPr>
            </a:pPr>
            <a:r>
              <a:t>Have we trials and temptations. Is there trouble anywhere. We should never be discouraged, Take it to the Lord in prayer. Can we find a friend so faithful. Who will all our sorrows share. Jesus knows our every weakness, Take it to the Lord in prayer.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"/>
            <a:ext cx="73152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500">
                <a:solidFill>
                  <a:srgbClr val="000000"/>
                </a:solidFill>
              </a:defRPr>
            </a:pPr>
            <a:r>
              <a:t>เมื่อเหน็ดเหนื่อยเพราะแบกภาระหนัก เหลือกำลังและเราหมดแรง ผู้ประเสริฐทรงช่วยศิษย์ที่รัก ให้เราอ้อนวอนต่อพระองค์ ถ้าสหายดูหมิ่นเกลียดชังท่าน จงเร่งนำทุกสิ่งเข้าเฝ้า แล้วทรงยื่นพระหัตถ์รับท่านไว้ ท่านจึงได้รับความบรรเทา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657600"/>
            <a:ext cx="73152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500">
                <a:solidFill>
                  <a:srgbClr val="3A70BC"/>
                </a:solidFill>
              </a:defRPr>
            </a:pPr>
            <a:r>
              <a:t>Are we weak and heavy-laden, Cumbered with a load of care. Precious Savior, still our refuge. Take it to the Lord in prayer; Do thy friends despise, forsake thee. Take it to the Lord in prayer; In His arms He’ll take and shield thee, Thou wilt find a solace there.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500">
                <a:solidFill>
                  <a:srgbClr val="000000"/>
                </a:solidFill>
              </a:defRPr>
            </a:pPr>
            <a:r>
              <a:t>Bless the Lord, O my soul</a:t>
            </a:r>
            <a:br/>
            <a:r>
              <a:t> O my soul. Worship His holy name</a:t>
            </a:r>
            <a:br/>
            <a:r>
              <a:t> Sing like never before</a:t>
            </a:r>
            <a:br/>
            <a:r>
              <a:t> O my soul. I'll worship Your holy name</a:t>
            </a:r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500">
                <a:solidFill>
                  <a:srgbClr val="000000"/>
                </a:solidFill>
              </a:defRPr>
            </a:pPr>
            <a:r>
              <a:t>The sun comes up, it's a new day dawning</a:t>
            </a:r>
            <a:br/>
            <a:r>
              <a:t> It's time to sing Your song again</a:t>
            </a:r>
            <a:br/>
            <a:r>
              <a:t> Whatever may pass and whatever lies before me</a:t>
            </a:r>
            <a:br/>
            <a:r>
              <a:t> Let me be singing when the evening comes</a:t>
            </a:r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500">
                <a:solidFill>
                  <a:srgbClr val="000000"/>
                </a:solidFill>
              </a:defRPr>
            </a:pPr>
            <a:r>
              <a:t>Bless the Lord, O my soul</a:t>
            </a:r>
            <a:br/>
            <a:r>
              <a:t> O my soul. Worship His holy name</a:t>
            </a:r>
            <a:br/>
            <a:r>
              <a:t> Sing like never before</a:t>
            </a:r>
            <a:br/>
            <a:r>
              <a:t> O my soul. I'll worship Your holy name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500">
                <a:solidFill>
                  <a:srgbClr val="000000"/>
                </a:solidFill>
              </a:defRPr>
            </a:pPr>
            <a:r>
              <a:t>You're rich in love and You're slow to anger</a:t>
            </a:r>
            <a:br/>
            <a:r>
              <a:t> Your name is great and Your heart is kind</a:t>
            </a:r>
            <a:br/>
            <a:r>
              <a:t> For all Your goodness</a:t>
            </a:r>
            <a:br/>
            <a:r>
              <a:t> I will keep on singing</a:t>
            </a:r>
            <a:br/>
            <a:r>
              <a:t> Ten thousand reasons for my heart to find</a:t>
            </a:r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500">
                <a:solidFill>
                  <a:srgbClr val="000000"/>
                </a:solidFill>
              </a:defRPr>
            </a:pPr>
            <a:r>
              <a:t>Bless the Lord, O my soul</a:t>
            </a:r>
            <a:br/>
            <a:r>
              <a:t> O my soul. Worship His holy name</a:t>
            </a:r>
            <a:br/>
            <a:r>
              <a:t> Sing like never before</a:t>
            </a:r>
            <a:br/>
            <a:r>
              <a:t> O my soul. I'll worship Your holy name</a:t>
            </a:r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500">
                <a:solidFill>
                  <a:srgbClr val="000000"/>
                </a:solidFill>
              </a:defRPr>
            </a:pPr>
            <a:r>
              <a:t>And on that day when my strength is failing</a:t>
            </a:r>
            <a:br/>
            <a:r>
              <a:t> The end draws near and my time has come</a:t>
            </a:r>
            <a:br/>
            <a:r>
              <a:t> Still, my soul will sing Your praise unending</a:t>
            </a:r>
            <a:br/>
            <a:r>
              <a:t> Ten thousand years and then forevermore</a:t>
            </a:r>
            <a:br/>
            <a:r>
              <a:t> Forevermore.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500">
                <a:solidFill>
                  <a:srgbClr val="000000"/>
                </a:solidFill>
              </a:defRPr>
            </a:pPr>
            <a:r>
              <a:t>Bless the Lord, O my soul</a:t>
            </a:r>
            <a:br/>
            <a:r>
              <a:t> O my soul. Worship His holy name</a:t>
            </a:r>
            <a:br/>
            <a:r>
              <a:t> Sing like never before</a:t>
            </a:r>
            <a:br/>
            <a:r>
              <a:t> O my soul. I'll worship Your holy name</a:t>
            </a:r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มีสหายเลิศคือพระเยซู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a Friend we have in Jesus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