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เพราะพระองค์ทรงอยู่</a:t>
            </a:r>
          </a:p>
        </p:txBody>
      </p:sp>
      <p:sp>
        <p:nvSpPr>
          <p:cNvPr id="3" name="Subtitle 2"/>
          <p:cNvSpPr>
            <a:spLocks noGrp="1"/>
          </p:cNvSpPr>
          <p:nvPr>
            <p:ph type="subTitle" idx="1"/>
          </p:nvPr>
        </p:nvSpPr>
        <p:spPr/>
        <p:txBody>
          <a:bodyPr/>
          <a:lstStyle/>
          <a:p>
            <a:r>
              <a:t>Because He Lives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square">
            <a:spAutoFit/>
          </a:bodyPr>
          <a:lstStyle/>
          <a:p/>
          <a:p>
            <a:pPr algn="ctr">
              <a:lnSpc>
                <a:spcPts val="4800"/>
              </a:lnSpc>
              <a:defRPr sz="4200">
                <a:solidFill>
                  <a:srgbClr val="000000"/>
                </a:solidFill>
              </a:defRPr>
            </a:pPr>
            <a:r>
              <a:t>แสงพระเยซู ส่องดินแดนด้วยพระสิริพระบิดา ขอพระวิญญาณเจิมใจเราด้วยไฟ ไหลดั่งแม่น้ำท่วมวิญญาณเหล่าประชา ด้วยพระคุณ และทรงการุณย์พระคำเป็นความสว่าง</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4000">
                <a:solidFill>
                  <a:srgbClr val="3A70BC"/>
                </a:solidFill>
              </a:defRPr>
            </a:pPr>
            <a:r>
              <a:t>Shine, Jesus shine, Fill this land with the Father's glory. Blaze, Spirit blaze, Set our hearts on fire. Flow, river flow, Flood the nations with grace and mercy. Send forth Your word, Lord and let there be light.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square">
            <a:spAutoFit/>
          </a:bodyPr>
          <a:lstStyle/>
          <a:p/>
          <a:p>
            <a:pPr algn="ctr">
              <a:lnSpc>
                <a:spcPts val="4800"/>
              </a:lnSpc>
              <a:defRPr sz="4200">
                <a:solidFill>
                  <a:srgbClr val="000000"/>
                </a:solidFill>
              </a:defRPr>
            </a:pPr>
            <a:r>
              <a:t>เราเข้าเฝ้าที่ประทับองค์พระเจ้า สู่แสงแห่งรัศมีของพระองค์ โดยโลหิตแห่งพระคริสต์ชีวิตสดใส ส่องจิตใจเราเป็นไท พ้นความมืดมน ส่องยังพวกเรา ส่องยังพวกเรา</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4000">
                <a:solidFill>
                  <a:srgbClr val="3A70BC"/>
                </a:solidFill>
              </a:defRPr>
            </a:pPr>
            <a:r>
              <a:t>Lord I come to Your awesome presence, From the shadows into Your radiance. By the blood I may enter Your brightness, Search me, try me, consume all my darkness. Shine on me. Shine on me.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square">
            <a:spAutoFit/>
          </a:bodyPr>
          <a:lstStyle/>
          <a:p/>
          <a:p>
            <a:pPr algn="ctr">
              <a:lnSpc>
                <a:spcPts val="4800"/>
              </a:lnSpc>
              <a:defRPr sz="4200">
                <a:solidFill>
                  <a:srgbClr val="000000"/>
                </a:solidFill>
              </a:defRPr>
            </a:pPr>
            <a:r>
              <a:t>แสงพระเยซู ส่องดินแดนด้วยพระสิริพระบิดา ขอพระวิญญาณเจิมใจเราด้วยไฟ ไหลดั่งแม่น้ำท่วมวิญญาณเหล่าประชา ด้วยพระคุณ และทรงการุณย์พระคำเป็นความสว่าง</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4000">
                <a:solidFill>
                  <a:srgbClr val="3A70BC"/>
                </a:solidFill>
              </a:defRPr>
            </a:pPr>
            <a:r>
              <a:t>Shine, Jesus shine, Fill this land with the Father's glory. Blaze, Spirit blaze, Set our hearts on fire. Flow, river flow, Flood the nations with grace and mercy. Send forth Your word, Lord and let there be light.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square">
            <a:spAutoFit/>
          </a:bodyPr>
          <a:lstStyle/>
          <a:p/>
          <a:p>
            <a:pPr algn="ctr">
              <a:lnSpc>
                <a:spcPts val="4800"/>
              </a:lnSpc>
              <a:defRPr sz="4200">
                <a:solidFill>
                  <a:srgbClr val="000000"/>
                </a:solidFill>
              </a:defRPr>
            </a:pPr>
            <a:r>
              <a:t>เมื่อมองดูพักตร์พระเจ้าบรรเจิดจ้า บนใบหน้าเราจะเหมือนดังพระองค์ ขอเปลี่ยนแปลง และนำเราสู่พระสิริ เพื่อชีวิตจะสะท้อน ให้เห็นพระองค์ ส่องยังพวกเรา ส่องยังพวกเรา</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4000">
                <a:solidFill>
                  <a:srgbClr val="3A70BC"/>
                </a:solidFill>
              </a:defRPr>
            </a:pPr>
            <a:r>
              <a:t>As we gaze on Your kindly brightness. So our faces display Your likeness. Ever changing from glory to glory, Mirrored here may our lives tell Your story. Shine on me. Shine on me.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square">
            <a:spAutoFit/>
          </a:bodyPr>
          <a:lstStyle/>
          <a:p/>
          <a:p>
            <a:pPr algn="ctr">
              <a:lnSpc>
                <a:spcPts val="4800"/>
              </a:lnSpc>
              <a:defRPr sz="4200">
                <a:solidFill>
                  <a:srgbClr val="000000"/>
                </a:solidFill>
              </a:defRPr>
            </a:pPr>
            <a:r>
              <a:t>แสงพระเยซู ส่องดินแดนด้วยพระสิริพระบิดา ขอพระวิญญาณเจิมใจเราด้วยไฟ ไหลดั่งแม่น้ำท่วมวิญญาณเหล่าประชา ด้วยพระคุณ และทรงการุณย์พระคำเป็นความสว่าง</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4000">
                <a:solidFill>
                  <a:srgbClr val="3A70BC"/>
                </a:solidFill>
              </a:defRPr>
            </a:pPr>
            <a:r>
              <a:t>Shine, Jesus shine, Fill this land with the Father's glory. Blaze, Spirit blaze, Set our hearts on fire. Flow, river flow, Flood the nations with grace and mercy. Send forth Your word, Lord and let there be light.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ขอถวายหมดดวงใจ</a:t>
            </a:r>
          </a:p>
        </p:txBody>
      </p:sp>
      <p:sp>
        <p:nvSpPr>
          <p:cNvPr id="3" name="Subtitle 2"/>
          <p:cNvSpPr>
            <a:spLocks noGrp="1"/>
          </p:cNvSpPr>
          <p:nvPr>
            <p:ph type="subTitle" idx="1"/>
          </p:nvPr>
        </p:nvSpPr>
        <p:spPr/>
        <p:txBody>
          <a:bodyPr/>
          <a:lstStyle/>
          <a:p>
            <a:r>
              <a:t>I Give You My Heart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200">
                <a:solidFill>
                  <a:srgbClr val="000000"/>
                </a:solidFill>
              </a:defRPr>
            </a:pPr>
            <a:r>
              <a:t>สิ่งประเสริฐที่ฉันต้องการ คือถวายเกียรติ</a:t>
            </a:r>
            <a:br/>
            <a:r>
              <a:t>ในจิตใจของฉันนั้นอยาก นมัสการ สรรพสิ่งที่ฉันมีอยู่</a:t>
            </a:r>
            <a:br/>
            <a:r>
              <a:t>เพื่อใช้สรรเสริญ องค์ราชาที่ฉันบูชา</a:t>
            </a:r>
            <a:br/>
            <a:r>
              <a:t>คือพระองค์</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4000">
                <a:solidFill>
                  <a:srgbClr val="3A70BC"/>
                </a:solidFill>
              </a:defRPr>
            </a:pPr>
            <a:r>
              <a:t>This is my desire, to honour You. Lord with all my heart I worship You. All I have within me. I give You praise. All that I adore is in You.</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200">
                <a:solidFill>
                  <a:srgbClr val="000000"/>
                </a:solidFill>
              </a:defRPr>
            </a:pPr>
            <a:r>
              <a:t>ขอถวายหมดดวงใจ ถวายหมดดวงจิต</a:t>
            </a:r>
            <a:br/>
            <a:r>
              <a:t>ถวายชีวิตรับใช้ ลมหายใจที่ยังมี</a:t>
            </a:r>
            <a:br/>
            <a:r>
              <a:t>ชีวีที่ดำเนินไป จะขอทำตามพระทัย</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4000">
                <a:solidFill>
                  <a:srgbClr val="3A70BC"/>
                </a:solidFill>
              </a:defRPr>
            </a:pPr>
            <a:r>
              <a:t>Lord I give You my heart. I give You my soul. I live for You alone. Every breath that I take. Every moment I'm awake. Lord have Your way in me.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เรานมัสการ (เราพึ่งพาพระองค์)</a:t>
            </a:r>
          </a:p>
        </p:txBody>
      </p:sp>
      <p:sp>
        <p:nvSpPr>
          <p:cNvPr id="3" name="Subtitle 2"/>
          <p:cNvSpPr>
            <a:spLocks noGrp="1"/>
          </p:cNvSpPr>
          <p:nvPr>
            <p:ph type="subTitle" idx="1"/>
          </p:nvPr>
        </p:nvSpPr>
        <p:spPr/>
        <p:txBody>
          <a:bodyPr/>
          <a:lstStyle/>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7000"/>
              </a:lnSpc>
              <a:defRPr sz="4200">
                <a:solidFill>
                  <a:srgbClr val="000000"/>
                </a:solidFill>
              </a:defRPr>
            </a:pPr>
            <a:r>
              <a:t>เราพี่งพาพระองค์</a:t>
            </a:r>
            <a:br/>
            <a:r>
              <a:t>พระองค์ทรงเป็นทุกสิ่งที่ใจเราต้องการ</a:t>
            </a:r>
            <a:br/>
            <a:r>
              <a:t>เราเชื่อในพระองค์</a:t>
            </a:r>
            <a:br/>
            <a:r>
              <a:t>พระองค์บรรดาลทุกสิ่งที่เกินความเข้าใจของเรา</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200">
                <a:solidFill>
                  <a:srgbClr val="000000"/>
                </a:solidFill>
              </a:defRPr>
            </a:pPr>
            <a:r>
              <a:t>พระเจ้าประทาน พระเยซู พระบุตร ทรงรักและให้อภัยแก่ข้า</a:t>
            </a:r>
            <a:br/>
            <a:r>
              <a:t>ทรงไถ่ตัวข้า ด้วยสละพระชนม์ อุโมงค์ว่างเปล่า</a:t>
            </a:r>
            <a:br/>
            <a:r>
              <a:t>ย่อมยืนยันว่าพระองค์ทรงอยู่</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4000">
                <a:solidFill>
                  <a:srgbClr val="3A70BC"/>
                </a:solidFill>
              </a:defRPr>
            </a:pPr>
            <a:r>
              <a:t>God sent His son, they called Him Jesus; He came to love, heal and forgive; He lived and died to buy my pardon, An empty grave is there to prove my Savior lives!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7000"/>
              </a:lnSpc>
              <a:defRPr sz="4200">
                <a:solidFill>
                  <a:srgbClr val="000000"/>
                </a:solidFill>
              </a:defRPr>
            </a:pPr>
            <a:r>
              <a:t>เรานมัสการ องค์พระเจ้ายิ่งใหญ่</a:t>
            </a:r>
            <a:br/>
            <a:r>
              <a:t>ไม่มีอะไรที่อยากเกินกว่าพระองค์จะทำ</a:t>
            </a:r>
            <a:br/>
            <a:r>
              <a:t>เรานมัสการ องค์พระเจ้ายิ่งใหญ่</a:t>
            </a:r>
            <a:br/>
            <a:r>
              <a:t>และไม่มีใครเทียบได้กับพระองค์</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อย่าหยุดอ้อนวอน</a:t>
            </a:r>
          </a:p>
        </p:txBody>
      </p:sp>
      <p:sp>
        <p:nvSpPr>
          <p:cNvPr id="3" name="Subtitle 2"/>
          <p:cNvSpPr>
            <a:spLocks noGrp="1"/>
          </p:cNvSpPr>
          <p:nvPr>
            <p:ph type="subTitle" idx="1"/>
          </p:nvPr>
        </p:nvSpPr>
        <p:spPr/>
        <p:txBody>
          <a:bodyPr/>
          <a:lstStyle/>
          <a:p>
            <a:r>
              <a:t>Don't Stop Praying</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200">
                <a:solidFill>
                  <a:srgbClr val="000000"/>
                </a:solidFill>
              </a:defRPr>
            </a:pPr>
            <a:r>
              <a:t>อย่าหยุดอ้อนวอน พระเจ้าอยู่ใกล้</a:t>
            </a:r>
            <a:br/>
            <a:r>
              <a:t>อย่าเว้นอ้อนวอน พระเจ้าโปรดได้</a:t>
            </a:r>
            <a:br/>
            <a:r>
              <a:t>อย่าหยุดอ้อนวอน พระองค์สัญญา</a:t>
            </a:r>
            <a:br/>
            <a:r>
              <a:t>ทูลขอสิ่งใดประทานให้มา</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4000">
                <a:solidFill>
                  <a:srgbClr val="3A70BC"/>
                </a:solidFill>
              </a:defRPr>
            </a:pPr>
            <a:r>
              <a:t>Don't stop praying! The Lord is nigh; Don't stop praying! He'll hear your cry; God has promised, and He is true; Don't stop praying; He'll answer you.</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200">
                <a:solidFill>
                  <a:srgbClr val="000000"/>
                </a:solidFill>
              </a:defRPr>
            </a:pPr>
            <a:r>
              <a:t>อย่าหยุดอ้อนวอนทูลขอทุกอย่าง</a:t>
            </a:r>
            <a:br/>
            <a:r>
              <a:t>อย่าเว้นอ้อนวอนพระองค์ทรงฟัง</a:t>
            </a:r>
            <a:br/>
            <a:r>
              <a:t>คำร้องทูลขอสำคัญนักหนา อย่าเว้นอ้อนวอนพระพรจะมา</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4000">
                <a:solidFill>
                  <a:srgbClr val="3A70BC"/>
                </a:solidFill>
              </a:defRPr>
            </a:pPr>
            <a:r>
              <a:t>Don't stop praying! For ev’ry need; Don't stop praying! The Lord will heed; No petition to Him is small; Don't stop praying! He'll hold your hand.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200">
                <a:solidFill>
                  <a:srgbClr val="000000"/>
                </a:solidFill>
              </a:defRPr>
            </a:pPr>
            <a:r>
              <a:t>อย่าหยุดอ้อนวอนเมื่อถูกล่อลวง</a:t>
            </a:r>
            <a:br/>
            <a:r>
              <a:t>อย่าเว้นอ้อนวอนจะหลุดจากบ่วง</a:t>
            </a:r>
            <a:br/>
            <a:r>
              <a:t>พระเจ้ารู้แจ้งความภายในใจ อย่าเว้นอ้อนวอนจะทรงโปรดให้</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4000">
                <a:solidFill>
                  <a:srgbClr val="3A70BC"/>
                </a:solidFill>
              </a:defRPr>
            </a:pPr>
            <a:r>
              <a:t>Don’t stop praying when led to sin; Don’t stop praying! That good may win; Christ was tempted and understands; Don’t stop praying! He’ll hold your hands.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square">
            <a:spAutoFit/>
          </a:bodyPr>
          <a:lstStyle/>
          <a:p/>
          <a:p>
            <a:pPr algn="ctr">
              <a:lnSpc>
                <a:spcPts val="4800"/>
              </a:lnSpc>
              <a:defRPr sz="4200">
                <a:solidFill>
                  <a:srgbClr val="000000"/>
                </a:solidFill>
              </a:defRPr>
            </a:pPr>
            <a:r>
              <a:t>อย่าหยุดอ้อนวอนเมื่อทุกข์หนักใจ อย่าเว้นอ้อนวอนเมื่อร้อนภายใน ความทุกข์เหล่านั้นทรงทราบประจักษ์ อย่าเว้นอ้อนวอนคงสมความรัก</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4000">
                <a:solidFill>
                  <a:srgbClr val="3A70BC"/>
                </a:solidFill>
              </a:defRPr>
            </a:pPr>
            <a:r>
              <a:t>Don't stop praying! When bow’d with grief; Don't stop praying! You'll get relief; Troubles never escape God's sight; Don't stop praying! He'll make it right.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square">
            <a:spAutoFit/>
          </a:bodyPr>
          <a:lstStyle/>
          <a:p/>
          <a:p>
            <a:pPr algn="ctr">
              <a:lnSpc>
                <a:spcPts val="4800"/>
              </a:lnSpc>
              <a:defRPr sz="4200">
                <a:solidFill>
                  <a:srgbClr val="000000"/>
                </a:solidFill>
              </a:defRPr>
            </a:pPr>
            <a:r>
              <a:t>อย่าหยุดอ้อนวอนทำตามพระทัย อย่าเว้นอ้อนวอนร่ำร้องทูลไป ความเชื่อจะดับความกังวลใจ อย่าเว้นอ้อนวอนต้องตามพระทัย</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4000">
                <a:solidFill>
                  <a:srgbClr val="3A70BC"/>
                </a:solidFill>
              </a:defRPr>
            </a:pPr>
            <a:r>
              <a:t>Don't stop praying! But have more trust; Don't stop praying! For pray we must; Faith will banish a mount of care; Don't stop praying! God answers prayer.</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200">
                <a:solidFill>
                  <a:srgbClr val="000000"/>
                </a:solidFill>
              </a:defRPr>
            </a:pPr>
            <a:r>
              <a:t>อย่าหยุดอ้อนวอนเพื่อคนทั้งหลาย</a:t>
            </a:r>
            <a:br/>
            <a:r>
              <a:t>อย่าเว้นอ้อนวอนจะสายเกินไป ความเชื่อชนะจิตใจศัตรู</a:t>
            </a:r>
            <a:br/>
            <a:r>
              <a:t>อย่าเว้นอ้อนวอนอย่างพระเยซู</a:t>
            </a:r>
          </a:p>
        </p:txBody>
      </p:sp>
      <p:sp>
        <p:nvSpPr>
          <p:cNvPr id="3" name="TextBox 2"/>
          <p:cNvSpPr txBox="1"/>
          <p:nvPr/>
        </p:nvSpPr>
        <p:spPr>
          <a:xfrm>
            <a:off x="685800" y="3657600"/>
            <a:ext cx="7772400" cy="2971800"/>
          </a:xfrm>
          <a:prstGeom prst="rect">
            <a:avLst/>
          </a:prstGeom>
          <a:noFill/>
        </p:spPr>
        <p:txBody>
          <a:bodyPr wrap="none">
            <a:spAutoFit/>
          </a:bodyPr>
          <a:lstStyle/>
          <a:p/>
          <a:p>
            <a:pPr algn="ctr">
              <a:lnSpc>
                <a:spcPts val="4800"/>
              </a:lnSpc>
              <a:defRPr sz="4000">
                <a:solidFill>
                  <a:srgbClr val="3A70BC"/>
                </a:solidFill>
              </a:defRPr>
            </a:pPr>
            <a:r>
              <a:t>Pray always! Though your eyes grow dim</a:t>
            </a:r>
            <a:br/>
            <a:r>
              <a:t> Go with your troubles straight to Him</a:t>
            </a:r>
            <a:br/>
            <a:r>
              <a:t> Pray always for God understands; Have faith</a:t>
            </a:r>
            <a:br/>
            <a:r>
              <a:t> leaving all in His hands.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200">
                <a:solidFill>
                  <a:srgbClr val="000000"/>
                </a:solidFill>
              </a:defRPr>
            </a:pPr>
            <a:r>
              <a:t>เพราะพระองค์ทรงอยู่ ข้าเผชิญพรุ่งนี้ได้</a:t>
            </a:r>
            <a:br/>
            <a:r>
              <a:t>เพราะพระองค์ทรงอยู่ ความกลัวหายไป เพราะข้าแน่ใจ</a:t>
            </a:r>
            <a:br/>
            <a:r>
              <a:t>(แน่ใจ) พระองค์ทรงนำหน้า ข้าจะอดทนเพราะข้าแน่ใจ</a:t>
            </a:r>
            <a:br/>
            <a:r>
              <a:t>พระองค์ทรงอยู่</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4000">
                <a:solidFill>
                  <a:srgbClr val="3A70BC"/>
                </a:solidFill>
              </a:defRPr>
            </a:pPr>
            <a:r>
              <a:t>Because He lives, I can face tomorrow, Because He lives, all fear is gone; Because I know He holds the future, And life is worth the living, Just because He lives!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square">
            <a:spAutoFit/>
          </a:bodyPr>
          <a:lstStyle/>
          <a:p/>
          <a:p>
            <a:pPr algn="ctr">
              <a:lnSpc>
                <a:spcPts val="4800"/>
              </a:lnSpc>
              <a:defRPr sz="4200">
                <a:solidFill>
                  <a:srgbClr val="000000"/>
                </a:solidFill>
              </a:defRPr>
            </a:pPr>
            <a:r>
              <a:t>ชื่นใจที่ได้อุ้มทารกเกิดใหม่ ด้วยความภูมิใจและความยินดี แต่ยิ่งใหญ่กว่าคือความแน่วแน่ใจ ที่อาจเผชิญทุกสิ่งได้ เพราะพระองค์ทรงอยู่</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4000">
                <a:solidFill>
                  <a:srgbClr val="3A70BC"/>
                </a:solidFill>
              </a:defRPr>
            </a:pPr>
            <a:r>
              <a:t>How sweet to hold a newborn baby, And feel the pride and joy he gives; But greater still the calm assurance: This child can face uncertain days because He Lives!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200">
                <a:solidFill>
                  <a:srgbClr val="000000"/>
                </a:solidFill>
              </a:defRPr>
            </a:pPr>
            <a:r>
              <a:t>เพราะพระองค์ทรงอยู่ ข้าเผชิญพรุ่งนี้ได้</a:t>
            </a:r>
            <a:br/>
            <a:r>
              <a:t>เพราะพระองค์ทรงอยู่ ความกลัวหายไป เพราะข้าแน่ใจ</a:t>
            </a:r>
            <a:br/>
            <a:r>
              <a:t>(แน่ใจ) พระองค์ทรงนำหน้า ข้าจะอดทนเพราะข้าแน่ใจ</a:t>
            </a:r>
            <a:br/>
            <a:r>
              <a:t>พระองค์ทรงอยู่</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4000">
                <a:solidFill>
                  <a:srgbClr val="3A70BC"/>
                </a:solidFill>
              </a:defRPr>
            </a:pPr>
            <a:r>
              <a:t>Because He lives, I can face tomorrow, Because He lives, all fear is gone; Because I know He holds the future, And life is worth the living, Just because He lives!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200">
                <a:solidFill>
                  <a:srgbClr val="000000"/>
                </a:solidFill>
              </a:defRPr>
            </a:pPr>
            <a:r>
              <a:t>และในวันหนึ่ง ข้าฯ จะเดินข้ามไป เพื่อได้ต่อสู้</a:t>
            </a:r>
            <a:br/>
            <a:r>
              <a:t>ศัตรูสุดท้าย แต่เมื่อความตาย นำสู่ความมีชัย</a:t>
            </a:r>
            <a:br/>
            <a:r>
              <a:t>จะได้เห็นแสงแห่งราศี เพราะพระองค์ทรงอยู่</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4000">
                <a:solidFill>
                  <a:srgbClr val="3A70BC"/>
                </a:solidFill>
              </a:defRPr>
            </a:pPr>
            <a:r>
              <a:t>And then one day, I'll cross the river, I'll fight life's final war with pain; And then, as death gives way to victory, I'll see the lights of glory and I'll know He lives!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200">
                <a:solidFill>
                  <a:srgbClr val="000000"/>
                </a:solidFill>
              </a:defRPr>
            </a:pPr>
            <a:r>
              <a:t>เพราะพระองค์ทรงอยู่ ข้าเผชิญพรุ่งนี้ได้</a:t>
            </a:r>
            <a:br/>
            <a:r>
              <a:t>เพราะพระองค์ทรงอยู่ ความกลัวหายไป เพราะข้าแน่ใจ</a:t>
            </a:r>
            <a:br/>
            <a:r>
              <a:t>(แน่ใจ) พระองค์ทรงนำหน้า ข้าจะอดทนเพราะข้าแน่ใจ</a:t>
            </a:r>
            <a:br/>
            <a:r>
              <a:t>พระองค์ทรงอยู่</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4000">
                <a:solidFill>
                  <a:srgbClr val="3A70BC"/>
                </a:solidFill>
              </a:defRPr>
            </a:pPr>
            <a:r>
              <a:t>Because He lives, I can face tomorrow, Because He lives, all fear is gone; Because I know He holds the future, And life is worth the living, Just because He lives!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แสงพระเยซู</a:t>
            </a:r>
          </a:p>
        </p:txBody>
      </p:sp>
      <p:sp>
        <p:nvSpPr>
          <p:cNvPr id="3" name="Subtitle 2"/>
          <p:cNvSpPr>
            <a:spLocks noGrp="1"/>
          </p:cNvSpPr>
          <p:nvPr>
            <p:ph type="subTitle" idx="1"/>
          </p:nvPr>
        </p:nvSpPr>
        <p:spPr/>
        <p:txBody>
          <a:bodyPr/>
          <a:lstStyle/>
          <a:p>
            <a:r>
              <a:t>Shine Jesus Shine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square">
            <a:spAutoFit/>
          </a:bodyPr>
          <a:lstStyle/>
          <a:p/>
          <a:p>
            <a:pPr algn="ctr">
              <a:lnSpc>
                <a:spcPts val="4800"/>
              </a:lnSpc>
              <a:defRPr sz="4200">
                <a:solidFill>
                  <a:srgbClr val="000000"/>
                </a:solidFill>
              </a:defRPr>
            </a:pPr>
            <a:r>
              <a:t>องค์พระเจ้าแห่งความรักทรงส่องแสง ในท่ามกลางความมืดมิดแห่งชีวิต พระเยซูเป็นสว่างส่องเหนือพวกเรา ทรงปลดปล่อยนำเราด้วยความจริงยิ่งใหญ่ ส่องยังพวกเรา ส่องยังพวกเรา</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4000">
                <a:solidFill>
                  <a:srgbClr val="3A70BC"/>
                </a:solidFill>
              </a:defRPr>
            </a:pPr>
            <a:r>
              <a:t>Lord, the Light of Your Love is shining, In the midst of the darkness shining, Jesus, Light of the World, shine upon us, Set us free by the truth You now bring us, Shine on me. Shine on me.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