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 l="-5000" t="-5000" r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7200" dirty="0" err="1"/>
              <a:t>ฉันตัดสินใจแล้ว</a:t>
            </a:r>
            <a:endParaRPr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886200"/>
            <a:ext cx="7872046" cy="1752600"/>
          </a:xfrm>
        </p:spPr>
        <p:txBody>
          <a:bodyPr/>
          <a:lstStyle/>
          <a:p>
            <a:pPr>
              <a:defRPr sz="4600">
                <a:solidFill>
                  <a:srgbClr val="3A70BC"/>
                </a:solidFill>
              </a:defRPr>
            </a:pPr>
            <a:r>
              <a:rPr dirty="0"/>
              <a:t>I Have Decided to Follow Jesus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 l="-5000" t="-5000" r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0731" y="357554"/>
            <a:ext cx="716253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000">
                <a:solidFill>
                  <a:srgbClr val="000000"/>
                </a:solidFill>
              </a:defRPr>
            </a:pPr>
            <a:r>
              <a:rPr dirty="0"/>
              <a:t>1.ฉันตัดสินใจแล้วจะตามพระเยซู</a:t>
            </a:r>
            <a:br>
              <a:rPr dirty="0"/>
            </a:br>
            <a:r>
              <a:rPr dirty="0"/>
              <a:t> </a:t>
            </a:r>
            <a:r>
              <a:rPr dirty="0" err="1"/>
              <a:t>ฉันตัดสินใจแล้วจะตามพระ</a:t>
            </a:r>
            <a:r>
              <a:rPr dirty="0" err="1" smtClean="0"/>
              <a:t>เยซู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685799" y="2602523"/>
            <a:ext cx="77724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/>
              <a:t>I have decided </a:t>
            </a:r>
            <a:endParaRPr lang="en-US" dirty="0" smtClean="0"/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smtClean="0"/>
              <a:t>to </a:t>
            </a:r>
            <a:r>
              <a:rPr dirty="0"/>
              <a:t>follow Jesus. </a:t>
            </a:r>
            <a:endParaRPr lang="en-US" dirty="0" smtClean="0"/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smtClean="0"/>
              <a:t>I </a:t>
            </a:r>
            <a:r>
              <a:rPr dirty="0"/>
              <a:t>have decided </a:t>
            </a:r>
            <a:endParaRPr lang="en-US" dirty="0" smtClean="0"/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smtClean="0"/>
              <a:t>to </a:t>
            </a:r>
            <a:r>
              <a:rPr dirty="0"/>
              <a:t>follow </a:t>
            </a:r>
            <a:r>
              <a:rPr dirty="0" smtClean="0"/>
              <a:t>Jesus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 l="-5000" t="-5000" r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82478" y="357554"/>
            <a:ext cx="657904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000">
                <a:solidFill>
                  <a:srgbClr val="000000"/>
                </a:solidFill>
              </a:defRPr>
            </a:pPr>
            <a:r>
              <a:rPr dirty="0" err="1" smtClean="0"/>
              <a:t>ฉัน</a:t>
            </a:r>
            <a:r>
              <a:rPr dirty="0" err="1"/>
              <a:t>ตัดสินใจแล้วจะตามพระเยซู</a:t>
            </a:r>
            <a:r>
              <a:rPr dirty="0"/>
              <a:t/>
            </a:r>
            <a:br>
              <a:rPr dirty="0"/>
            </a:br>
            <a:r>
              <a:rPr dirty="0"/>
              <a:t> </a:t>
            </a:r>
            <a:r>
              <a:rPr dirty="0" err="1"/>
              <a:t>ไม่หันกลับเลยไม่หันกลับเลย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2672862"/>
            <a:ext cx="77724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smtClean="0"/>
              <a:t>I </a:t>
            </a:r>
            <a:r>
              <a:rPr dirty="0"/>
              <a:t>have decided </a:t>
            </a:r>
            <a:endParaRPr lang="en-US" dirty="0" smtClean="0"/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smtClean="0"/>
              <a:t>to </a:t>
            </a:r>
            <a:r>
              <a:rPr dirty="0"/>
              <a:t>follow Jesus. </a:t>
            </a:r>
            <a:endParaRPr lang="en-US" dirty="0" smtClean="0"/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smtClean="0"/>
              <a:t>No </a:t>
            </a:r>
            <a:r>
              <a:rPr dirty="0"/>
              <a:t>turning back, </a:t>
            </a:r>
            <a:endParaRPr lang="en-US" dirty="0" smtClean="0"/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smtClean="0"/>
              <a:t>no </a:t>
            </a:r>
            <a:r>
              <a:rPr dirty="0"/>
              <a:t>turning back.</a:t>
            </a:r>
          </a:p>
        </p:txBody>
      </p:sp>
    </p:spTree>
    <p:extLst>
      <p:ext uri="{BB962C8B-B14F-4D97-AF65-F5344CB8AC3E}">
        <p14:creationId xmlns:p14="http://schemas.microsoft.com/office/powerpoint/2010/main" val="737153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 l="-5000" t="-5000" r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11034"/>
            <a:ext cx="77724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000">
                <a:solidFill>
                  <a:srgbClr val="000000"/>
                </a:solidFill>
              </a:defRPr>
            </a:pPr>
            <a:r>
              <a:rPr dirty="0"/>
              <a:t>2.กางเขนอยู่เบื้อง</a:t>
            </a:r>
            <a:r>
              <a:rPr dirty="0" smtClean="0"/>
              <a:t>หน้า</a:t>
            </a:r>
            <a:endParaRPr lang="en-US" dirty="0" smtClean="0"/>
          </a:p>
          <a:p>
            <a:pPr algn="ctr">
              <a:defRPr sz="6000">
                <a:solidFill>
                  <a:srgbClr val="000000"/>
                </a:solidFill>
              </a:defRPr>
            </a:pPr>
            <a:r>
              <a:rPr dirty="0" err="1" smtClean="0"/>
              <a:t>ทิ้ง</a:t>
            </a:r>
            <a:r>
              <a:rPr dirty="0" err="1"/>
              <a:t>โลกไว้เบื้องหลัง</a:t>
            </a:r>
            <a:r>
              <a:rPr dirty="0"/>
              <a:t>  </a:t>
            </a:r>
            <a:endParaRPr lang="en-US" dirty="0" smtClean="0"/>
          </a:p>
          <a:p>
            <a:pPr algn="ctr">
              <a:defRPr sz="6000">
                <a:solidFill>
                  <a:srgbClr val="000000"/>
                </a:solidFill>
              </a:defRPr>
            </a:pPr>
            <a:r>
              <a:rPr lang="en-US" dirty="0" smtClean="0"/>
              <a:t>(</a:t>
            </a:r>
            <a:r>
              <a:rPr lang="en-US" dirty="0"/>
              <a:t>x</a:t>
            </a:r>
            <a:r>
              <a:rPr lang="en-US" dirty="0" smtClean="0"/>
              <a:t>2)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3657600"/>
            <a:ext cx="77724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smtClean="0"/>
              <a:t>The </a:t>
            </a:r>
            <a:r>
              <a:rPr dirty="0"/>
              <a:t>world behind me, </a:t>
            </a:r>
            <a:endParaRPr lang="en-US" dirty="0" smtClean="0"/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smtClean="0"/>
              <a:t>the </a:t>
            </a:r>
            <a:r>
              <a:rPr dirty="0"/>
              <a:t>cross before me. </a:t>
            </a:r>
            <a:endParaRPr lang="en-US" dirty="0" smtClean="0"/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lang="en-US" dirty="0" smtClean="0"/>
              <a:t>(x2)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 l="-5000" t="-5000" r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34816"/>
            <a:ext cx="77724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000">
                <a:solidFill>
                  <a:srgbClr val="000000"/>
                </a:solidFill>
              </a:defRPr>
            </a:pPr>
            <a:r>
              <a:rPr dirty="0" err="1" smtClean="0"/>
              <a:t>กางเขน</a:t>
            </a:r>
            <a:r>
              <a:rPr dirty="0" err="1"/>
              <a:t>อยู่เบื้อง</a:t>
            </a:r>
            <a:r>
              <a:rPr dirty="0" err="1" smtClean="0"/>
              <a:t>หน้า</a:t>
            </a:r>
            <a:endParaRPr lang="en-US" dirty="0" smtClean="0"/>
          </a:p>
          <a:p>
            <a:pPr algn="ctr">
              <a:defRPr sz="6000">
                <a:solidFill>
                  <a:srgbClr val="000000"/>
                </a:solidFill>
              </a:defRPr>
            </a:pPr>
            <a:r>
              <a:rPr dirty="0" err="1" smtClean="0"/>
              <a:t>ทิ้ง</a:t>
            </a:r>
            <a:r>
              <a:rPr dirty="0" err="1"/>
              <a:t>โลกไว้เบื้องหลัง</a:t>
            </a:r>
            <a:r>
              <a:rPr dirty="0"/>
              <a:t> </a:t>
            </a:r>
            <a:endParaRPr lang="en-US" dirty="0" smtClean="0"/>
          </a:p>
          <a:p>
            <a:pPr algn="ctr">
              <a:defRPr sz="6000">
                <a:solidFill>
                  <a:srgbClr val="000000"/>
                </a:solidFill>
              </a:defRPr>
            </a:pPr>
            <a:r>
              <a:rPr dirty="0" err="1" smtClean="0"/>
              <a:t>ไม่</a:t>
            </a:r>
            <a:r>
              <a:rPr dirty="0" err="1"/>
              <a:t>หันกลับเลยไม่หันกลับเลย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3109464"/>
            <a:ext cx="77724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smtClean="0"/>
              <a:t>The </a:t>
            </a:r>
            <a:r>
              <a:rPr dirty="0"/>
              <a:t>world behind me, </a:t>
            </a:r>
            <a:endParaRPr lang="en-US" dirty="0" smtClean="0"/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smtClean="0"/>
              <a:t>the </a:t>
            </a:r>
            <a:r>
              <a:rPr dirty="0"/>
              <a:t>cross before me</a:t>
            </a:r>
            <a:r>
              <a:rPr dirty="0" smtClean="0"/>
              <a:t>.</a:t>
            </a:r>
            <a:endParaRPr lang="en-US" dirty="0" smtClean="0"/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smtClean="0"/>
              <a:t> </a:t>
            </a:r>
            <a:r>
              <a:rPr dirty="0"/>
              <a:t>No turning back</a:t>
            </a:r>
            <a:r>
              <a:rPr dirty="0" smtClean="0"/>
              <a:t>,</a:t>
            </a:r>
            <a:endParaRPr lang="en-US" dirty="0" smtClean="0"/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smtClean="0"/>
              <a:t> </a:t>
            </a:r>
            <a:r>
              <a:rPr dirty="0"/>
              <a:t>no turning back.</a:t>
            </a:r>
          </a:p>
        </p:txBody>
      </p:sp>
    </p:spTree>
    <p:extLst>
      <p:ext uri="{BB962C8B-B14F-4D97-AF65-F5344CB8AC3E}">
        <p14:creationId xmlns:p14="http://schemas.microsoft.com/office/powerpoint/2010/main" val="2727023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 l="-5000" t="-5000" r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7869" y="489857"/>
            <a:ext cx="722826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000">
                <a:solidFill>
                  <a:srgbClr val="000000"/>
                </a:solidFill>
              </a:defRPr>
            </a:pPr>
            <a:r>
              <a:rPr dirty="0"/>
              <a:t>3.แม้ใครไม่ไปด้วยฉันก็จะตามไป</a:t>
            </a:r>
            <a:br>
              <a:rPr dirty="0"/>
            </a:br>
            <a:r>
              <a:rPr dirty="0"/>
              <a:t> </a:t>
            </a:r>
            <a:r>
              <a:rPr dirty="0" err="1"/>
              <a:t>แม้ใครไม่ไปด้วยฉันก็จะตาม</a:t>
            </a:r>
            <a:r>
              <a:rPr dirty="0" err="1" smtClean="0"/>
              <a:t>ไป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685799" y="2651760"/>
            <a:ext cx="77724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/>
              <a:t>Though none go with me, still I will follow. </a:t>
            </a:r>
            <a:endParaRPr lang="en-US" dirty="0" smtClean="0"/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smtClean="0"/>
              <a:t>Though </a:t>
            </a:r>
            <a:r>
              <a:rPr dirty="0"/>
              <a:t>none go with me, still I will follow.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stretch>
            <a:fillRect l="-5000" t="-5000" r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49616" y="372292"/>
            <a:ext cx="664476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000">
                <a:solidFill>
                  <a:srgbClr val="000000"/>
                </a:solidFill>
              </a:defRPr>
            </a:pPr>
            <a:r>
              <a:rPr dirty="0" err="1" smtClean="0"/>
              <a:t>แม้</a:t>
            </a:r>
            <a:r>
              <a:rPr dirty="0" err="1"/>
              <a:t>ใครไม่ไปด้วยฉันก็จะตามไป</a:t>
            </a:r>
            <a:r>
              <a:rPr dirty="0"/>
              <a:t/>
            </a:r>
            <a:br>
              <a:rPr dirty="0"/>
            </a:br>
            <a:r>
              <a:rPr dirty="0"/>
              <a:t> </a:t>
            </a:r>
            <a:r>
              <a:rPr dirty="0" err="1"/>
              <a:t>ไม่หันกลับเลยไม่หันกลับเลย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2690948"/>
            <a:ext cx="77724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smtClean="0"/>
              <a:t>Though </a:t>
            </a:r>
            <a:r>
              <a:rPr dirty="0"/>
              <a:t>none go with me, still I will follow. </a:t>
            </a:r>
            <a:endParaRPr lang="en-US" dirty="0" smtClean="0"/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smtClean="0"/>
              <a:t>No </a:t>
            </a:r>
            <a:r>
              <a:rPr dirty="0"/>
              <a:t>turning back, </a:t>
            </a:r>
            <a:endParaRPr lang="en-US" dirty="0" smtClean="0"/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smtClean="0"/>
              <a:t>no </a:t>
            </a:r>
            <a:r>
              <a:rPr dirty="0"/>
              <a:t>turning back.</a:t>
            </a:r>
          </a:p>
        </p:txBody>
      </p:sp>
    </p:spTree>
    <p:extLst>
      <p:ext uri="{BB962C8B-B14F-4D97-AF65-F5344CB8AC3E}">
        <p14:creationId xmlns:p14="http://schemas.microsoft.com/office/powerpoint/2010/main" val="2415461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175</Words>
  <Application>Microsoft Office PowerPoint</Application>
  <PresentationFormat>On-screen Show (4:3)</PresentationFormat>
  <Paragraphs>32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ฉันตัดสินใจแล้ว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ฉันตัดสินใจแล้ว</dc:title>
  <dc:subject/>
  <dc:creator/>
  <cp:keywords/>
  <dc:description>generated using python-pptx</dc:description>
  <cp:lastModifiedBy>LERTSIRIKARN</cp:lastModifiedBy>
  <cp:revision>2</cp:revision>
  <dcterms:created xsi:type="dcterms:W3CDTF">2013-01-27T09:14:16Z</dcterms:created>
  <dcterms:modified xsi:type="dcterms:W3CDTF">2019-11-23T07:17:16Z</dcterms:modified>
  <cp:category/>
</cp:coreProperties>
</file>