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0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4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7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95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7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6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8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7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9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5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63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47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47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1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5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4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Come As You Are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Come out of sadness. From wherever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you've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been.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Come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broken hearted.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Let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rescue begin.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Come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find your mercy. </a:t>
            </a:r>
          </a:p>
        </p:txBody>
      </p:sp>
    </p:spTree>
    <p:extLst>
      <p:ext uri="{BB962C8B-B14F-4D97-AF65-F5344CB8AC3E}">
        <p14:creationId xmlns:p14="http://schemas.microsoft.com/office/powerpoint/2010/main" val="226454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Oh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sinner come kneel. Earth has no sorrow. That heaven can't heal. Earth has no sorrow. That heaven can't heal.</a:t>
            </a:r>
          </a:p>
        </p:txBody>
      </p:sp>
    </p:spTree>
    <p:extLst>
      <p:ext uri="{BB962C8B-B14F-4D97-AF65-F5344CB8AC3E}">
        <p14:creationId xmlns:p14="http://schemas.microsoft.com/office/powerpoint/2010/main" val="148847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So lay down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your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burdens.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Lay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down your shame.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All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who are broken,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Lift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up your face. </a:t>
            </a:r>
          </a:p>
        </p:txBody>
      </p:sp>
    </p:spTree>
    <p:extLst>
      <p:ext uri="{BB962C8B-B14F-4D97-AF65-F5344CB8AC3E}">
        <p14:creationId xmlns:p14="http://schemas.microsoft.com/office/powerpoint/2010/main" val="223978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Oh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wanderer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come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home.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You're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not too far.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So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lay down your hurt.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Lay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down your heart. </a:t>
            </a:r>
            <a:endParaRPr lang="en-US" sz="5600" dirty="0" smtClean="0">
              <a:solidFill>
                <a:srgbClr val="4BACC6">
                  <a:lumMod val="50000"/>
                </a:srgb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Come </a:t>
            </a: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as you are.</a:t>
            </a:r>
          </a:p>
        </p:txBody>
      </p:sp>
    </p:spTree>
    <p:extLst>
      <p:ext uri="{BB962C8B-B14F-4D97-AF65-F5344CB8AC3E}">
        <p14:creationId xmlns:p14="http://schemas.microsoft.com/office/powerpoint/2010/main" val="146470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There's hope for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hopeless.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all those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who've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strayed.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Come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sit at the table.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Come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taste the </a:t>
            </a: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grace</a:t>
            </a:r>
            <a:endParaRPr sz="5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There's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rest for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weary.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Rest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that endures.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Earth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has no sorrow. </a:t>
            </a:r>
            <a:endParaRPr lang="en-US" sz="5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chemeClr val="accent5">
                    <a:lumMod val="50000"/>
                  </a:schemeClr>
                </a:solidFill>
              </a:rPr>
              <a:t>That </a:t>
            </a:r>
            <a:r>
              <a:rPr sz="5600" dirty="0">
                <a:solidFill>
                  <a:schemeClr val="accent5">
                    <a:lumMod val="50000"/>
                  </a:schemeClr>
                </a:solidFill>
              </a:rPr>
              <a:t>heaven can't cure.</a:t>
            </a:r>
          </a:p>
        </p:txBody>
      </p:sp>
    </p:spTree>
    <p:extLst>
      <p:ext uri="{BB962C8B-B14F-4D97-AF65-F5344CB8AC3E}">
        <p14:creationId xmlns:p14="http://schemas.microsoft.com/office/powerpoint/2010/main" val="232156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2299" y="304800"/>
            <a:ext cx="5164939" cy="5262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Come as you are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 Come as you are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 Fall in His arms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 Come as you </a:t>
            </a:r>
            <a:r>
              <a:rPr sz="5600" dirty="0" smtClean="0">
                <a:solidFill>
                  <a:srgbClr val="4BACC6">
                    <a:lumMod val="50000"/>
                  </a:srgbClr>
                </a:solidFill>
              </a:rPr>
              <a:t>are</a:t>
            </a:r>
            <a:endParaRPr sz="5600" dirty="0">
              <a:solidFill>
                <a:srgbClr val="4BACC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0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754" y="457200"/>
            <a:ext cx="8358554" cy="637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There's joy for the morning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 Oh sinner be still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 Earth has no sorrow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 That heaven can't heal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 Earth has no sorrow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r>
              <a:rPr sz="5600" dirty="0">
                <a:solidFill>
                  <a:srgbClr val="4BACC6">
                    <a:lumMod val="50000"/>
                  </a:srgbClr>
                </a:solidFill>
              </a:rPr>
              <a:t> That heaven can't heal</a:t>
            </a:r>
            <a:br>
              <a:rPr sz="5600" dirty="0">
                <a:solidFill>
                  <a:srgbClr val="4BACC6">
                    <a:lumMod val="50000"/>
                  </a:srgbClr>
                </a:solidFill>
              </a:rPr>
            </a:br>
            <a:endParaRPr sz="5600" dirty="0">
              <a:solidFill>
                <a:srgbClr val="4BACC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9232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150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3_Office Theme</vt:lpstr>
      <vt:lpstr>Office Theme</vt:lpstr>
      <vt:lpstr>Come As You 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ในที่ลึกลับ </dc:title>
  <dc:subject/>
  <dc:creator/>
  <cp:keywords/>
  <dc:description>generated using python-pptx</dc:description>
  <cp:lastModifiedBy>LERTSIRIKARN</cp:lastModifiedBy>
  <cp:revision>8</cp:revision>
  <dcterms:created xsi:type="dcterms:W3CDTF">2013-01-27T09:14:16Z</dcterms:created>
  <dcterms:modified xsi:type="dcterms:W3CDTF">2019-10-26T06:36:41Z</dcterms:modified>
  <cp:category/>
</cp:coreProperties>
</file>