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6" r:id="rId7"/>
    <p:sldId id="264" r:id="rId8"/>
    <p:sldId id="261" r:id="rId9"/>
    <p:sldId id="267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Blessed Assurance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sz="60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ทรงสัญญาให้พรแก่ข้า</a:t>
            </a:r>
            <a:endParaRPr sz="6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000000"/>
                </a:solidFill>
              </a:rPr>
              <a:t>This is my story,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dirty="0" smtClean="0">
                <a:solidFill>
                  <a:srgbClr val="000000"/>
                </a:solidFill>
              </a:rPr>
              <a:t>this </a:t>
            </a:r>
            <a:r>
              <a:rPr sz="5400" dirty="0">
                <a:solidFill>
                  <a:srgbClr val="000000"/>
                </a:solidFill>
              </a:rPr>
              <a:t>is my song,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dirty="0" smtClean="0">
                <a:solidFill>
                  <a:srgbClr val="000000"/>
                </a:solidFill>
              </a:rPr>
              <a:t>Praising </a:t>
            </a:r>
            <a:r>
              <a:rPr sz="5400" dirty="0">
                <a:solidFill>
                  <a:srgbClr val="000000"/>
                </a:solidFill>
              </a:rPr>
              <a:t>my Savior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dirty="0" smtClean="0">
                <a:solidFill>
                  <a:srgbClr val="000000"/>
                </a:solidFill>
              </a:rPr>
              <a:t>all </a:t>
            </a:r>
            <a:r>
              <a:rPr sz="5400" dirty="0">
                <a:solidFill>
                  <a:srgbClr val="000000"/>
                </a:solidFill>
              </a:rPr>
              <a:t>the day long. (x2)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3810" y="3927231"/>
            <a:ext cx="6436377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sz="5600" dirty="0">
                <a:solidFill>
                  <a:srgbClr val="C00000"/>
                </a:solidFill>
              </a:rPr>
              <a:t>** </a:t>
            </a:r>
            <a:r>
              <a:rPr sz="5600" dirty="0" err="1">
                <a:solidFill>
                  <a:srgbClr val="C00000"/>
                </a:solidFill>
              </a:rPr>
              <a:t>ทุกวันข้าสรรเสริญ</a:t>
            </a:r>
            <a:r>
              <a:rPr sz="5600" dirty="0">
                <a:solidFill>
                  <a:srgbClr val="C00000"/>
                </a:solidFill>
              </a:rPr>
              <a:t/>
            </a:r>
            <a:br>
              <a:rPr sz="5600" dirty="0">
                <a:solidFill>
                  <a:srgbClr val="C00000"/>
                </a:solidFill>
              </a:rPr>
            </a:br>
            <a:r>
              <a:rPr sz="5600" dirty="0" err="1">
                <a:solidFill>
                  <a:srgbClr val="C00000"/>
                </a:solidFill>
              </a:rPr>
              <a:t>ร้องเพลงถวาย</a:t>
            </a:r>
            <a:r>
              <a:rPr sz="5600" dirty="0">
                <a:solidFill>
                  <a:srgbClr val="C00000"/>
                </a:solidFill>
              </a:rPr>
              <a:t> </a:t>
            </a:r>
            <a:r>
              <a:rPr sz="5600" dirty="0" err="1" smtClean="0">
                <a:solidFill>
                  <a:srgbClr val="C00000"/>
                </a:solidFill>
              </a:rPr>
              <a:t>สรรเสริญ</a:t>
            </a:r>
            <a:r>
              <a:rPr sz="5600" dirty="0" err="1">
                <a:solidFill>
                  <a:srgbClr val="C00000"/>
                </a:solidFill>
              </a:rPr>
              <a:t>พระเยซู</a:t>
            </a:r>
            <a:r>
              <a:rPr sz="5600" dirty="0">
                <a:solidFill>
                  <a:srgbClr val="C00000"/>
                </a:solidFill>
              </a:rPr>
              <a:t/>
            </a:r>
            <a:br>
              <a:rPr sz="5600" dirty="0">
                <a:solidFill>
                  <a:srgbClr val="C00000"/>
                </a:solidFill>
              </a:rPr>
            </a:br>
            <a:r>
              <a:rPr sz="5600" dirty="0" err="1">
                <a:solidFill>
                  <a:srgbClr val="C00000"/>
                </a:solidFill>
              </a:rPr>
              <a:t>พระมหาไถ่</a:t>
            </a:r>
            <a:r>
              <a:rPr sz="5600" dirty="0">
                <a:solidFill>
                  <a:srgbClr val="C00000"/>
                </a:solidFill>
              </a:rPr>
              <a:t> (x2)</a:t>
            </a:r>
          </a:p>
        </p:txBody>
      </p:sp>
    </p:spTree>
    <p:extLst>
      <p:ext uri="{BB962C8B-B14F-4D97-AF65-F5344CB8AC3E}">
        <p14:creationId xmlns:p14="http://schemas.microsoft.com/office/powerpoint/2010/main" val="4232991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/>
              <a:t>Blessed assurance,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Jesus </a:t>
            </a:r>
            <a:r>
              <a:rPr dirty="0"/>
              <a:t>is mine!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Oh</a:t>
            </a:r>
            <a:r>
              <a:rPr dirty="0"/>
              <a:t>, what a foretaste of glory divine!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208585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>
                <a:solidFill>
                  <a:srgbClr val="C00000"/>
                </a:solidFill>
              </a:rPr>
              <a:t>พระคริสต์เป็นผู้ไถ่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มิได้สงสัย</a:t>
            </a:r>
            <a:r>
              <a:rPr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เป็น</a:t>
            </a:r>
            <a:r>
              <a:rPr dirty="0" err="1">
                <a:solidFill>
                  <a:srgbClr val="C00000"/>
                </a:solidFill>
              </a:rPr>
              <a:t>สันติสุขซึ่งพระองค์ทรงเตรียม</a:t>
            </a:r>
            <a:r>
              <a:rPr dirty="0" err="1" smtClean="0">
                <a:solidFill>
                  <a:srgbClr val="C00000"/>
                </a:solidFill>
              </a:rPr>
              <a:t>ไว้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Heir </a:t>
            </a:r>
            <a:r>
              <a:rPr dirty="0"/>
              <a:t>of salvation,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purchase </a:t>
            </a:r>
            <a:r>
              <a:rPr dirty="0"/>
              <a:t>of God,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Born </a:t>
            </a:r>
            <a:r>
              <a:rPr dirty="0"/>
              <a:t>of His Spirit,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washed </a:t>
            </a:r>
            <a:r>
              <a:rPr dirty="0"/>
              <a:t>in His blood!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278923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ทรง</a:t>
            </a:r>
            <a:r>
              <a:rPr dirty="0" err="1">
                <a:solidFill>
                  <a:srgbClr val="C00000"/>
                </a:solidFill>
              </a:rPr>
              <a:t>ให้ข้าเป็นบุตรพระองค์ผู้ไถ่</a:t>
            </a:r>
            <a:r>
              <a:rPr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ฟอก</a:t>
            </a:r>
            <a:r>
              <a:rPr dirty="0" err="1">
                <a:solidFill>
                  <a:srgbClr val="C00000"/>
                </a:solidFill>
              </a:rPr>
              <a:t>ด้วยพระโลหิตประเสริฐยิ่งใหญ่</a:t>
            </a:r>
            <a:endParaRPr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00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/>
              <a:t>This is my story,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this </a:t>
            </a:r>
            <a:r>
              <a:rPr dirty="0"/>
              <a:t>is my song,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Praising </a:t>
            </a:r>
            <a:r>
              <a:rPr dirty="0"/>
              <a:t>my Savior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all </a:t>
            </a:r>
            <a:r>
              <a:rPr dirty="0"/>
              <a:t>the day long. (x2)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3810" y="3927231"/>
            <a:ext cx="6436377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>
                <a:solidFill>
                  <a:srgbClr val="C00000"/>
                </a:solidFill>
              </a:rPr>
              <a:t>** </a:t>
            </a:r>
            <a:r>
              <a:rPr dirty="0" err="1">
                <a:solidFill>
                  <a:srgbClr val="C00000"/>
                </a:solidFill>
              </a:rPr>
              <a:t>ทุกวันข้าสรรเสริญ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ร้องเพลงถวาย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 smtClean="0">
                <a:solidFill>
                  <a:srgbClr val="C00000"/>
                </a:solidFill>
              </a:rPr>
              <a:t>สรรเสริญ</a:t>
            </a:r>
            <a:r>
              <a:rPr dirty="0" err="1">
                <a:solidFill>
                  <a:srgbClr val="C00000"/>
                </a:solidFill>
              </a:rPr>
              <a:t>พระเยซู</a:t>
            </a:r>
            <a:r>
              <a:rPr dirty="0">
                <a:solidFill>
                  <a:srgbClr val="C00000"/>
                </a:solidFill>
              </a:rPr>
              <a:t/>
            </a:r>
            <a:br>
              <a:rPr dirty="0">
                <a:solidFill>
                  <a:srgbClr val="C00000"/>
                </a:solidFill>
              </a:rPr>
            </a:br>
            <a:r>
              <a:rPr dirty="0" err="1">
                <a:solidFill>
                  <a:srgbClr val="C00000"/>
                </a:solidFill>
              </a:rPr>
              <a:t>พระมหาไถ่</a:t>
            </a:r>
            <a:r>
              <a:rPr dirty="0">
                <a:solidFill>
                  <a:srgbClr val="C00000"/>
                </a:solidFill>
              </a:rPr>
              <a:t> (x2)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/>
              <a:t>Perfect submission,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perfect </a:t>
            </a:r>
            <a:r>
              <a:rPr dirty="0"/>
              <a:t>delight!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Visions </a:t>
            </a:r>
            <a:r>
              <a:rPr dirty="0"/>
              <a:t>of rapture now burst at my sight!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827418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>
                <a:solidFill>
                  <a:srgbClr val="C00000"/>
                </a:solidFill>
              </a:rPr>
              <a:t>พระองค์ทรงสัญญาให้พรแก่ข้า</a:t>
            </a:r>
            <a:r>
              <a:rPr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ให้</a:t>
            </a:r>
            <a:r>
              <a:rPr dirty="0" err="1">
                <a:solidFill>
                  <a:srgbClr val="C00000"/>
                </a:solidFill>
              </a:rPr>
              <a:t>ความสุขสำราญ</a:t>
            </a:r>
            <a:r>
              <a:rPr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ทุก</a:t>
            </a:r>
            <a:r>
              <a:rPr dirty="0" err="1">
                <a:solidFill>
                  <a:srgbClr val="C00000"/>
                </a:solidFill>
              </a:rPr>
              <a:t>วันทุก</a:t>
            </a:r>
            <a:r>
              <a:rPr dirty="0" err="1" smtClean="0">
                <a:solidFill>
                  <a:srgbClr val="C00000"/>
                </a:solidFill>
              </a:rPr>
              <a:t>เวลา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98417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Angels </a:t>
            </a:r>
            <a:r>
              <a:rPr dirty="0"/>
              <a:t>descending bring from above Echoes of mercy, whispers of love.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500846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ประทาน</a:t>
            </a:r>
            <a:r>
              <a:rPr dirty="0" err="1">
                <a:solidFill>
                  <a:srgbClr val="C00000"/>
                </a:solidFill>
              </a:rPr>
              <a:t>ความรอด</a:t>
            </a:r>
            <a:r>
              <a:rPr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และ</a:t>
            </a:r>
            <a:r>
              <a:rPr dirty="0" err="1">
                <a:solidFill>
                  <a:srgbClr val="C00000"/>
                </a:solidFill>
              </a:rPr>
              <a:t>ได้ทรงไถ่ไว้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ชำระดวงใจ</a:t>
            </a:r>
            <a:r>
              <a:rPr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ให้</a:t>
            </a:r>
            <a:r>
              <a:rPr dirty="0" err="1">
                <a:solidFill>
                  <a:srgbClr val="C00000"/>
                </a:solidFill>
              </a:rPr>
              <a:t>สะอาดผ่องใส</a:t>
            </a:r>
            <a:endParaRPr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986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000000"/>
                </a:solidFill>
              </a:rPr>
              <a:t>This is my story,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dirty="0" smtClean="0">
                <a:solidFill>
                  <a:srgbClr val="000000"/>
                </a:solidFill>
              </a:rPr>
              <a:t>this </a:t>
            </a:r>
            <a:r>
              <a:rPr sz="5400" dirty="0">
                <a:solidFill>
                  <a:srgbClr val="000000"/>
                </a:solidFill>
              </a:rPr>
              <a:t>is my song,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dirty="0" smtClean="0">
                <a:solidFill>
                  <a:srgbClr val="000000"/>
                </a:solidFill>
              </a:rPr>
              <a:t>Praising </a:t>
            </a:r>
            <a:r>
              <a:rPr sz="5400" dirty="0">
                <a:solidFill>
                  <a:srgbClr val="000000"/>
                </a:solidFill>
              </a:rPr>
              <a:t>my Savior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dirty="0" smtClean="0">
                <a:solidFill>
                  <a:srgbClr val="000000"/>
                </a:solidFill>
              </a:rPr>
              <a:t>all </a:t>
            </a:r>
            <a:r>
              <a:rPr sz="5400" dirty="0">
                <a:solidFill>
                  <a:srgbClr val="000000"/>
                </a:solidFill>
              </a:rPr>
              <a:t>the day long. (x2)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3810" y="3927231"/>
            <a:ext cx="6436377" cy="267765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sz="5600" dirty="0">
                <a:solidFill>
                  <a:srgbClr val="C00000"/>
                </a:solidFill>
              </a:rPr>
              <a:t>** </a:t>
            </a:r>
            <a:r>
              <a:rPr sz="5600" dirty="0" err="1">
                <a:solidFill>
                  <a:srgbClr val="C00000"/>
                </a:solidFill>
              </a:rPr>
              <a:t>ทุกวันข้าสรรเสริญ</a:t>
            </a:r>
            <a:r>
              <a:rPr sz="5600" dirty="0">
                <a:solidFill>
                  <a:srgbClr val="C00000"/>
                </a:solidFill>
              </a:rPr>
              <a:t/>
            </a:r>
            <a:br>
              <a:rPr sz="5600" dirty="0">
                <a:solidFill>
                  <a:srgbClr val="C00000"/>
                </a:solidFill>
              </a:rPr>
            </a:br>
            <a:r>
              <a:rPr sz="5600" dirty="0" err="1">
                <a:solidFill>
                  <a:srgbClr val="C00000"/>
                </a:solidFill>
              </a:rPr>
              <a:t>ร้องเพลงถวาย</a:t>
            </a:r>
            <a:r>
              <a:rPr sz="5600" dirty="0">
                <a:solidFill>
                  <a:srgbClr val="C00000"/>
                </a:solidFill>
              </a:rPr>
              <a:t> </a:t>
            </a:r>
            <a:r>
              <a:rPr sz="5600" dirty="0" err="1" smtClean="0">
                <a:solidFill>
                  <a:srgbClr val="C00000"/>
                </a:solidFill>
              </a:rPr>
              <a:t>สรรเสริญ</a:t>
            </a:r>
            <a:r>
              <a:rPr sz="5600" dirty="0" err="1">
                <a:solidFill>
                  <a:srgbClr val="C00000"/>
                </a:solidFill>
              </a:rPr>
              <a:t>พระเยซู</a:t>
            </a:r>
            <a:r>
              <a:rPr sz="5600" dirty="0">
                <a:solidFill>
                  <a:srgbClr val="C00000"/>
                </a:solidFill>
              </a:rPr>
              <a:t/>
            </a:r>
            <a:br>
              <a:rPr sz="5600" dirty="0">
                <a:solidFill>
                  <a:srgbClr val="C00000"/>
                </a:solidFill>
              </a:rPr>
            </a:br>
            <a:r>
              <a:rPr sz="5600" dirty="0" err="1">
                <a:solidFill>
                  <a:srgbClr val="C00000"/>
                </a:solidFill>
              </a:rPr>
              <a:t>พระมหาไถ่</a:t>
            </a:r>
            <a:r>
              <a:rPr sz="5600" dirty="0">
                <a:solidFill>
                  <a:srgbClr val="C00000"/>
                </a:solidFill>
              </a:rPr>
              <a:t> (x2)</a:t>
            </a:r>
          </a:p>
        </p:txBody>
      </p:sp>
    </p:spTree>
    <p:extLst>
      <p:ext uri="{BB962C8B-B14F-4D97-AF65-F5344CB8AC3E}">
        <p14:creationId xmlns:p14="http://schemas.microsoft.com/office/powerpoint/2010/main" val="423299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/>
              <a:t>Perfect submission,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all </a:t>
            </a:r>
            <a:r>
              <a:rPr dirty="0"/>
              <a:t>is at rest.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I </a:t>
            </a:r>
            <a:r>
              <a:rPr dirty="0"/>
              <a:t>in my Savior am happy and blest;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971109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>
                <a:solidFill>
                  <a:srgbClr val="C00000"/>
                </a:solidFill>
              </a:rPr>
              <a:t>เมื่อตามพระองค์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ข้าอยู่เย็นเป็นสุข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พระองค์สถิตภายใน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ใจจึงพ้น</a:t>
            </a:r>
            <a:r>
              <a:rPr dirty="0" err="1" smtClean="0">
                <a:solidFill>
                  <a:srgbClr val="C00000"/>
                </a:solidFill>
              </a:rPr>
              <a:t>ทุกข์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Watching </a:t>
            </a:r>
            <a:r>
              <a:rPr dirty="0"/>
              <a:t>and waiting, looking above, </a:t>
            </a:r>
            <a:endParaRPr lang="en-US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smtClean="0"/>
              <a:t>Filled </a:t>
            </a:r>
            <a:r>
              <a:rPr dirty="0"/>
              <a:t>with His goodness, lost in His love.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193177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ข้า</a:t>
            </a:r>
            <a:r>
              <a:rPr dirty="0" err="1">
                <a:solidFill>
                  <a:srgbClr val="C00000"/>
                </a:solidFill>
              </a:rPr>
              <a:t>เฝ้าและคอยอยู่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ผู้ไถ่จะมา</a:t>
            </a:r>
            <a:r>
              <a:rPr dirty="0">
                <a:solidFill>
                  <a:srgbClr val="C00000"/>
                </a:solidFill>
              </a:rPr>
              <a:t> </a:t>
            </a:r>
            <a:endParaRPr lang="en-US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3A70BC"/>
                </a:solidFill>
              </a:defRPr>
            </a:pPr>
            <a:r>
              <a:rPr dirty="0" err="1" smtClean="0">
                <a:solidFill>
                  <a:srgbClr val="C00000"/>
                </a:solidFill>
              </a:rPr>
              <a:t>คอย</a:t>
            </a:r>
            <a:r>
              <a:rPr dirty="0" err="1">
                <a:solidFill>
                  <a:srgbClr val="C00000"/>
                </a:solidFill>
              </a:rPr>
              <a:t>ด้วยความรัก</a:t>
            </a:r>
            <a:r>
              <a:rPr dirty="0">
                <a:solidFill>
                  <a:srgbClr val="C00000"/>
                </a:solidFill>
              </a:rPr>
              <a:t> </a:t>
            </a:r>
            <a:r>
              <a:rPr dirty="0" err="1">
                <a:solidFill>
                  <a:srgbClr val="C00000"/>
                </a:solidFill>
              </a:rPr>
              <a:t>จนถึงวันเวลา</a:t>
            </a:r>
            <a:endParaRPr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386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270</Words>
  <Application>Microsoft Office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Blessed Assurance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Blessed Assurance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2019-11-23T06:45:44Z</dcterms:modified>
  <cp:category/>
</cp:coreProperties>
</file>