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00450"/>
            <a:ext cx="7772400" cy="1470025"/>
          </a:xfrm>
        </p:spPr>
        <p:txBody>
          <a:bodyPr>
            <a:normAutofit/>
          </a:bodyPr>
          <a:lstStyle/>
          <a:p>
            <a:r>
              <a:rPr sz="6600" dirty="0" err="1">
                <a:solidFill>
                  <a:schemeClr val="accent6">
                    <a:lumMod val="50000"/>
                  </a:schemeClr>
                </a:solidFill>
              </a:rPr>
              <a:t>สดุดี</a:t>
            </a:r>
            <a:r>
              <a:rPr sz="6600" dirty="0">
                <a:solidFill>
                  <a:schemeClr val="accent6">
                    <a:lumMod val="50000"/>
                  </a:schemeClr>
                </a:solidFill>
              </a:rPr>
              <a:t> 105:1-3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185" y="1261695"/>
            <a:ext cx="7831015" cy="2338755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>
                <a:solidFill>
                  <a:srgbClr val="C00000"/>
                </a:solidFill>
              </a:rPr>
              <a:t>Give Thanks (Psalm 105:1-3)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defRPr sz="4600">
                <a:solidFill>
                  <a:srgbClr val="3A70BC"/>
                </a:solidFill>
              </a:defRPr>
            </a:pPr>
            <a:r>
              <a:rPr dirty="0" smtClean="0">
                <a:solidFill>
                  <a:srgbClr val="C00000"/>
                </a:solidFill>
              </a:rPr>
              <a:t>Seeds </a:t>
            </a:r>
            <a:r>
              <a:rPr dirty="0">
                <a:solidFill>
                  <a:srgbClr val="C00000"/>
                </a:solidFill>
              </a:rPr>
              <a:t>Family Worship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6505" y="228600"/>
            <a:ext cx="7130990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/>
              <a:t>O give thanks to the Lord;</a:t>
            </a:r>
            <a:br>
              <a:rPr dirty="0"/>
            </a:br>
            <a:r>
              <a:rPr dirty="0"/>
              <a:t>call upon his name: make</a:t>
            </a:r>
            <a:br>
              <a:rPr dirty="0"/>
            </a:br>
            <a:r>
              <a:rPr dirty="0"/>
              <a:t>known his deeds among</a:t>
            </a:r>
            <a:br>
              <a:rPr dirty="0"/>
            </a:br>
            <a:r>
              <a:rPr dirty="0"/>
              <a:t>the people.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81046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ขอบพระคุณ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องค์พระเจ้า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 smtClean="0">
                <a:solidFill>
                  <a:srgbClr val="C00000"/>
                </a:solidFill>
              </a:rPr>
              <a:t>ร้องทูล</a:t>
            </a:r>
            <a:r>
              <a:rPr b="1" dirty="0" err="1">
                <a:solidFill>
                  <a:srgbClr val="C00000"/>
                </a:solidFill>
              </a:rPr>
              <a:t>ออกพระนาม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ประชา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ทั้งหลาย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ได้</a:t>
            </a:r>
            <a:r>
              <a:rPr b="1" dirty="0" err="1">
                <a:solidFill>
                  <a:srgbClr val="C00000"/>
                </a:solidFill>
              </a:rPr>
              <a:t>รู้กิจพระองค์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0729" y="228600"/>
            <a:ext cx="5542544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/>
              <a:t>Sing to him, </a:t>
            </a:r>
            <a:endParaRPr lang="en-US" dirty="0" smtClean="0"/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rPr lang="en-US" dirty="0" smtClean="0"/>
              <a:t>S</a:t>
            </a:r>
            <a:r>
              <a:rPr dirty="0" smtClean="0"/>
              <a:t>ing</a:t>
            </a:r>
            <a:r>
              <a:rPr lang="en-US" dirty="0" smtClean="0"/>
              <a:t> </a:t>
            </a:r>
            <a:r>
              <a:rPr dirty="0" smtClean="0"/>
              <a:t>pra</a:t>
            </a:r>
            <a:r>
              <a:rPr lang="en-US" dirty="0" smtClean="0"/>
              <a:t>i</a:t>
            </a:r>
            <a:r>
              <a:rPr dirty="0" smtClean="0"/>
              <a:t>ses </a:t>
            </a:r>
            <a:r>
              <a:rPr dirty="0"/>
              <a:t>to him: </a:t>
            </a:r>
            <a:endParaRPr lang="en-US" dirty="0" smtClean="0"/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rPr lang="en-US" dirty="0"/>
              <a:t>t</a:t>
            </a:r>
            <a:r>
              <a:rPr dirty="0" smtClean="0"/>
              <a:t>ell</a:t>
            </a:r>
            <a:r>
              <a:rPr lang="en-US" dirty="0" smtClean="0"/>
              <a:t> </a:t>
            </a:r>
            <a:r>
              <a:rPr dirty="0" smtClean="0"/>
              <a:t>of </a:t>
            </a:r>
            <a:r>
              <a:rPr dirty="0"/>
              <a:t>all his </a:t>
            </a:r>
            <a:endParaRPr lang="en-US" dirty="0" smtClean="0"/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 smtClean="0"/>
              <a:t>wondrous</a:t>
            </a:r>
            <a:r>
              <a:rPr lang="en-US" dirty="0" smtClean="0"/>
              <a:t> </a:t>
            </a:r>
            <a:r>
              <a:rPr dirty="0" smtClean="0"/>
              <a:t>works</a:t>
            </a:r>
            <a:r>
              <a:rPr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3985846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ร้องถวาย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ร้องสรรเสริญพระองค์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บอก</a:t>
            </a:r>
            <a:r>
              <a:rPr b="1" dirty="0" err="1">
                <a:solidFill>
                  <a:srgbClr val="C00000"/>
                </a:solidFill>
              </a:rPr>
              <a:t>ถึงราชกิจของพระองค์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887" y="486508"/>
            <a:ext cx="6534225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/>
              <a:t>Glory in his </a:t>
            </a:r>
            <a:r>
              <a:rPr dirty="0" smtClean="0"/>
              <a:t>holy</a:t>
            </a:r>
            <a:r>
              <a:rPr lang="en-US" dirty="0" smtClean="0"/>
              <a:t> </a:t>
            </a:r>
            <a:r>
              <a:rPr dirty="0" smtClean="0"/>
              <a:t>name</a:t>
            </a:r>
            <a:r>
              <a:rPr dirty="0"/>
              <a:t>: </a:t>
            </a:r>
            <a:endParaRPr lang="en-US" dirty="0" smtClean="0"/>
          </a:p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 smtClean="0"/>
              <a:t>let </a:t>
            </a:r>
            <a:r>
              <a:rPr dirty="0"/>
              <a:t>the heart</a:t>
            </a:r>
            <a:br>
              <a:rPr dirty="0"/>
            </a:br>
            <a:r>
              <a:rPr dirty="0"/>
              <a:t>of those who seek</a:t>
            </a:r>
            <a:br>
              <a:rPr dirty="0"/>
            </a:br>
            <a:r>
              <a:rPr dirty="0"/>
              <a:t>the Lord.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126523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จงเทิดทูน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นามบริสุทธิ์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ให้</a:t>
            </a:r>
            <a:r>
              <a:rPr b="1" dirty="0" err="1">
                <a:solidFill>
                  <a:srgbClr val="C00000"/>
                </a:solidFill>
              </a:rPr>
              <a:t>จิตใจ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 smtClean="0">
                <a:solidFill>
                  <a:srgbClr val="C00000"/>
                </a:solidFill>
              </a:rPr>
              <a:t>ผู้</a:t>
            </a:r>
            <a:r>
              <a:rPr b="1" dirty="0" err="1">
                <a:solidFill>
                  <a:srgbClr val="C00000"/>
                </a:solidFill>
              </a:rPr>
              <a:t>แสวงหาพระเจ้า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4366" y="228600"/>
            <a:ext cx="4255267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/>
              <a:t>Rejoice </a:t>
            </a:r>
            <a:r>
              <a:rPr dirty="0" err="1"/>
              <a:t>Rejoice</a:t>
            </a:r>
            <a:r>
              <a:rPr dirty="0"/>
              <a:t/>
            </a:r>
            <a:br>
              <a:rPr dirty="0"/>
            </a:br>
            <a:r>
              <a:rPr dirty="0" err="1"/>
              <a:t>Rejoice</a:t>
            </a:r>
            <a:r>
              <a:rPr dirty="0"/>
              <a:t> </a:t>
            </a:r>
            <a:r>
              <a:rPr dirty="0" err="1"/>
              <a:t>Rejoice</a:t>
            </a:r>
            <a:r>
              <a:rPr dirty="0"/>
              <a:t/>
            </a:r>
            <a:br>
              <a:rPr dirty="0"/>
            </a:br>
            <a:r>
              <a:rPr dirty="0" err="1"/>
              <a:t>Rejoice</a:t>
            </a:r>
            <a:r>
              <a:rPr dirty="0"/>
              <a:t> </a:t>
            </a:r>
            <a:r>
              <a:rPr dirty="0" err="1"/>
              <a:t>Rejoice</a:t>
            </a:r>
            <a:r>
              <a:rPr dirty="0"/>
              <a:t/>
            </a:r>
            <a:br>
              <a:rPr dirty="0"/>
            </a:br>
            <a:r>
              <a:rPr dirty="0" err="1"/>
              <a:t>Rejoice</a:t>
            </a:r>
            <a:r>
              <a:rPr dirty="0"/>
              <a:t> </a:t>
            </a:r>
            <a:r>
              <a:rPr dirty="0" err="1"/>
              <a:t>Rejoice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774831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ชื่นชม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ยินดี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ชื่นชม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ยินดี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ชื่น</a:t>
            </a:r>
            <a:r>
              <a:rPr b="1" dirty="0" err="1">
                <a:solidFill>
                  <a:srgbClr val="C00000"/>
                </a:solidFill>
              </a:rPr>
              <a:t>ชม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ยินดี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ชื่นชม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ยินดี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สดุดี 105:1-3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สดุดี 105:1-3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2019-11-23T06:51:54Z</dcterms:modified>
  <cp:category/>
</cp:coreProperties>
</file>