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Holy Spirit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50984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FFFFFF"/>
                </a:solidFill>
              </a:defRPr>
            </a:pPr>
            <a:r>
              <a:rPr b="1" dirty="0"/>
              <a:t>There's nothing </a:t>
            </a:r>
            <a:endParaRPr lang="en-US" b="1" dirty="0" smtClean="0"/>
          </a:p>
          <a:p>
            <a:pPr algn="ctr">
              <a:lnSpc>
                <a:spcPts val="7000"/>
              </a:lnSpc>
              <a:defRPr sz="5400">
                <a:solidFill>
                  <a:srgbClr val="FFFFFF"/>
                </a:solidFill>
              </a:defRPr>
            </a:pPr>
            <a:r>
              <a:rPr b="1" dirty="0" smtClean="0"/>
              <a:t>worth </a:t>
            </a:r>
            <a:r>
              <a:rPr b="1" dirty="0"/>
              <a:t>more</a:t>
            </a:r>
            <a:br>
              <a:rPr b="1" dirty="0"/>
            </a:br>
            <a:r>
              <a:rPr b="1" dirty="0"/>
              <a:t>that will ever come close</a:t>
            </a:r>
            <a:br>
              <a:rPr b="1" dirty="0"/>
            </a:br>
            <a:r>
              <a:rPr b="1" dirty="0"/>
              <a:t> Nothing can compare</a:t>
            </a:r>
            <a:br>
              <a:rPr b="1" dirty="0"/>
            </a:br>
            <a:r>
              <a:rPr b="1" dirty="0"/>
              <a:t> You're our living hope</a:t>
            </a:r>
            <a:br>
              <a:rPr b="1" dirty="0"/>
            </a:br>
            <a:r>
              <a:rPr b="1" dirty="0"/>
              <a:t> Your Presence (Lord)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8668" y="457200"/>
            <a:ext cx="7486665" cy="54368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FFFFFF"/>
                </a:solidFill>
              </a:defRPr>
            </a:pPr>
            <a:r>
              <a:rPr b="1" dirty="0"/>
              <a:t>I've tasted and seen</a:t>
            </a:r>
            <a:br>
              <a:rPr b="1" dirty="0"/>
            </a:br>
            <a:r>
              <a:rPr b="1" dirty="0"/>
              <a:t> of the sweetest of Loves</a:t>
            </a:r>
            <a:br>
              <a:rPr b="1" dirty="0"/>
            </a:br>
            <a:r>
              <a:rPr b="1" dirty="0"/>
              <a:t> Where my </a:t>
            </a:r>
            <a:r>
              <a:rPr b="1" dirty="0" smtClean="0"/>
              <a:t>heart</a:t>
            </a:r>
            <a:endParaRPr lang="en-US" b="1" dirty="0" smtClean="0"/>
          </a:p>
          <a:p>
            <a:pPr algn="ctr">
              <a:lnSpc>
                <a:spcPts val="7000"/>
              </a:lnSpc>
              <a:defRPr sz="5400">
                <a:solidFill>
                  <a:srgbClr val="FFFFFF"/>
                </a:solidFill>
              </a:defRPr>
            </a:pPr>
            <a:r>
              <a:rPr b="1" dirty="0" smtClean="0"/>
              <a:t> </a:t>
            </a:r>
            <a:r>
              <a:rPr b="1" dirty="0"/>
              <a:t>becomes free</a:t>
            </a:r>
            <a:br>
              <a:rPr b="1" dirty="0"/>
            </a:br>
            <a:r>
              <a:rPr b="1" dirty="0"/>
              <a:t> and my shame is undone</a:t>
            </a:r>
            <a:br>
              <a:rPr b="1" dirty="0"/>
            </a:br>
            <a:r>
              <a:rPr b="1" dirty="0"/>
              <a:t> In Your Presence (Lord)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55077"/>
            <a:ext cx="7315200" cy="3641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FFFFFF"/>
                </a:solidFill>
              </a:defRPr>
            </a:pPr>
            <a:r>
              <a:rPr b="1" dirty="0"/>
              <a:t>Holy Spirit </a:t>
            </a:r>
            <a:endParaRPr lang="en-US" b="1" dirty="0" smtClean="0"/>
          </a:p>
          <a:p>
            <a:pPr algn="ctr">
              <a:lnSpc>
                <a:spcPts val="7000"/>
              </a:lnSpc>
              <a:defRPr sz="5400">
                <a:solidFill>
                  <a:srgbClr val="FFFFFF"/>
                </a:solidFill>
              </a:defRPr>
            </a:pPr>
            <a:r>
              <a:rPr b="1" dirty="0" smtClean="0"/>
              <a:t>You </a:t>
            </a:r>
            <a:r>
              <a:rPr b="1" dirty="0"/>
              <a:t>are welcome here. </a:t>
            </a:r>
            <a:endParaRPr lang="en-US" b="1" dirty="0" smtClean="0"/>
          </a:p>
          <a:p>
            <a:pPr algn="ctr">
              <a:lnSpc>
                <a:spcPts val="7000"/>
              </a:lnSpc>
              <a:defRPr sz="5400">
                <a:solidFill>
                  <a:srgbClr val="FFFFFF"/>
                </a:solidFill>
              </a:defRPr>
            </a:pPr>
            <a:r>
              <a:rPr b="1" dirty="0" smtClean="0"/>
              <a:t>Come </a:t>
            </a:r>
            <a:r>
              <a:rPr b="1" dirty="0"/>
              <a:t>flood this place and fill the atmosphere.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160584"/>
            <a:ext cx="7315200" cy="3641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FFFFFF"/>
                </a:solidFill>
              </a:defRPr>
            </a:pPr>
            <a:r>
              <a:rPr b="1" dirty="0" smtClean="0"/>
              <a:t>Your </a:t>
            </a:r>
            <a:r>
              <a:rPr b="1" dirty="0"/>
              <a:t>Glory God is </a:t>
            </a:r>
            <a:endParaRPr lang="en-US" b="1" dirty="0" smtClean="0"/>
          </a:p>
          <a:p>
            <a:pPr algn="ctr">
              <a:lnSpc>
                <a:spcPts val="7000"/>
              </a:lnSpc>
              <a:defRPr sz="5400">
                <a:solidFill>
                  <a:srgbClr val="FFFFFF"/>
                </a:solidFill>
              </a:defRPr>
            </a:pPr>
            <a:r>
              <a:rPr b="1" dirty="0" smtClean="0"/>
              <a:t>what </a:t>
            </a:r>
            <a:r>
              <a:rPr b="1" dirty="0"/>
              <a:t>our hearts long for. </a:t>
            </a:r>
            <a:endParaRPr lang="en-US" b="1" dirty="0" smtClean="0"/>
          </a:p>
          <a:p>
            <a:pPr algn="ctr">
              <a:lnSpc>
                <a:spcPts val="7000"/>
              </a:lnSpc>
              <a:defRPr sz="5400">
                <a:solidFill>
                  <a:srgbClr val="FFFFFF"/>
                </a:solidFill>
              </a:defRPr>
            </a:pPr>
            <a:r>
              <a:rPr b="1" dirty="0" smtClean="0"/>
              <a:t>To </a:t>
            </a:r>
            <a:r>
              <a:rPr b="1" dirty="0"/>
              <a:t>be overcome </a:t>
            </a:r>
            <a:endParaRPr lang="en-US" b="1" dirty="0" smtClean="0"/>
          </a:p>
          <a:p>
            <a:pPr algn="ctr">
              <a:lnSpc>
                <a:spcPts val="7000"/>
              </a:lnSpc>
              <a:defRPr sz="5400">
                <a:solidFill>
                  <a:srgbClr val="FFFFFF"/>
                </a:solidFill>
              </a:defRPr>
            </a:pPr>
            <a:r>
              <a:rPr b="1" dirty="0" smtClean="0"/>
              <a:t>by </a:t>
            </a:r>
            <a:r>
              <a:rPr b="1" dirty="0"/>
              <a:t>Your Presence Lord.</a:t>
            </a:r>
          </a:p>
        </p:txBody>
      </p:sp>
    </p:spTree>
    <p:extLst>
      <p:ext uri="{BB962C8B-B14F-4D97-AF65-F5344CB8AC3E}">
        <p14:creationId xmlns:p14="http://schemas.microsoft.com/office/powerpoint/2010/main" val="363612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3641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FFFFFF"/>
                </a:solidFill>
              </a:defRPr>
            </a:pPr>
            <a:r>
              <a:rPr b="1" dirty="0"/>
              <a:t>Let us become more aware of Your Presence. Let us experience the Glory of Your Goodness.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62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Holy Spirit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Holy Spirit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2019-11-23T06:34:26Z</dcterms:modified>
  <cp:category/>
</cp:coreProperties>
</file>