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จิตวิญญาณข้ากระหาย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As The Deer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จิตวิญญาณข้ากระหายพระเจ้า ดุจดังกวางน้อยกระหายหาน้ำ ทรงเป็นความปรารถนาแห่งจิตใจ ข้าที่อยาก สรรเสริญพระองค์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3A70BC"/>
                </a:solidFill>
              </a:defRPr>
            </a:pPr>
            <a:r>
              <a:t>As the deer panteth for the water So my soul longeth after you You alone are my heart's desire And I long to worship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*ทรงเป็นโล่ห์กำบังที่ เข้มแข็ง</a:t>
            </a:r>
            <a:br/>
            <a:r>
              <a:t>ทรงเป็นผู้เดียวที่ข้ารักเทิดทูน</a:t>
            </a:r>
            <a:br/>
            <a:r>
              <a:t>ทรงเป็นความปรารถนา แห่งจิตใจ ข้าที่อยาก</a:t>
            </a:r>
            <a:br/>
            <a:r>
              <a:t>สรรเสริญพระองค์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3A70BC"/>
                </a:solidFill>
              </a:defRPr>
            </a:pPr>
            <a:r>
              <a:t>You alone are my strength, my shield To you alone will my spirit yield You alone are my heart's desire And I long to worship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ข้าต้องการพระองค์กว่า เงินทอง</a:t>
            </a:r>
            <a:br/>
            <a:r>
              <a:t>พระองค์เท่านั้น ให้ข้า อิ่มใจ</a:t>
            </a:r>
            <a:br/>
            <a:r>
              <a:t>พระองค์เดียวทรงประทาน ความยินดี</a:t>
            </a:r>
            <a:br/>
            <a:r>
              <a:t>และทรงเป็น ที่รัก ของข้า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3A70BC"/>
                </a:solidFill>
              </a:defRPr>
            </a:pPr>
            <a:r>
              <a:t>You're my friend, and You are my brother Even though You are a King I love You more than any other So much more than anything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*ทรงเป็นโล่ห์กำบังที่ เข้มแข็ง</a:t>
            </a:r>
            <a:br/>
            <a:r>
              <a:t>ทรงเป็นผู้เดียวที่ข้ารักเทิดทูน</a:t>
            </a:r>
            <a:br/>
            <a:r>
              <a:t>ทรงเป็นความปรารถนา แห่งจิตใจ ข้าที่อยาก</a:t>
            </a:r>
            <a:br/>
            <a:r>
              <a:t>สรรเสริญพระองค์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3A70BC"/>
                </a:solidFill>
              </a:defRPr>
            </a:pPr>
            <a:r>
              <a:t>You alone are my strength, my shield To you alone will my spirit yield You alone are my heart's desire And I long to worship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