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>
                <a:solidFill>
                  <a:schemeClr val="bg1"/>
                </a:solidFill>
              </a:rPr>
              <a:t>นานเท่าไร</a:t>
            </a:r>
            <a:endParaRPr sz="6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31631"/>
            <a:ext cx="7315200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>
                <a:solidFill>
                  <a:schemeClr val="bg1"/>
                </a:solidFill>
              </a:rPr>
              <a:t>อาจอยู่บนทาง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ที่</a:t>
            </a:r>
            <a:r>
              <a:rPr dirty="0" err="1">
                <a:solidFill>
                  <a:schemeClr val="bg1"/>
                </a:solidFill>
              </a:rPr>
              <a:t>ต้องตัดสินใจบางอย่าง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แม้</a:t>
            </a:r>
            <a:r>
              <a:rPr dirty="0" err="1">
                <a:solidFill>
                  <a:schemeClr val="bg1"/>
                </a:solidFill>
              </a:rPr>
              <a:t>ทุกหนทาง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ยังไม่แน่ใจ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98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จึง</a:t>
            </a:r>
            <a:r>
              <a:rPr dirty="0" err="1">
                <a:solidFill>
                  <a:schemeClr val="bg1"/>
                </a:solidFill>
              </a:rPr>
              <a:t>อยาก</a:t>
            </a:r>
            <a:r>
              <a:rPr dirty="0" err="1" smtClean="0">
                <a:solidFill>
                  <a:schemeClr val="bg1"/>
                </a:solidFill>
              </a:rPr>
              <a:t>วิงวอน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อธิษฐานองค์พระผู้ไถ่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ชีวิต</a:t>
            </a:r>
            <a:r>
              <a:rPr dirty="0" err="1">
                <a:solidFill>
                  <a:schemeClr val="bg1"/>
                </a:solidFill>
              </a:rPr>
              <a:t>ข้างหน้า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จะ</a:t>
            </a:r>
            <a:r>
              <a:rPr dirty="0" err="1">
                <a:solidFill>
                  <a:schemeClr val="bg1"/>
                </a:solidFill>
              </a:rPr>
              <a:t>เป็นอย่างไร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57017" y="457200"/>
            <a:ext cx="6429965" cy="54110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* </a:t>
            </a:r>
            <a:r>
              <a:rPr dirty="0" err="1">
                <a:solidFill>
                  <a:schemeClr val="bg1"/>
                </a:solidFill>
              </a:rPr>
              <a:t>อย่าให้เป็นไปตามใจเรา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dirty="0" err="1">
                <a:solidFill>
                  <a:schemeClr val="bg1"/>
                </a:solidFill>
              </a:rPr>
              <a:t>แต่ให้เป็นตามน้ำพระทัย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dirty="0" err="1">
                <a:solidFill>
                  <a:schemeClr val="bg1"/>
                </a:solidFill>
              </a:rPr>
              <a:t>ขอให้แน่ใจ</a:t>
            </a:r>
            <a:r>
              <a:rPr dirty="0">
                <a:solidFill>
                  <a:schemeClr val="bg1"/>
                </a:solidFill>
              </a:rPr>
              <a:t/>
            </a:r>
            <a:br>
              <a:rPr dirty="0">
                <a:solidFill>
                  <a:schemeClr val="bg1"/>
                </a:solidFill>
              </a:rPr>
            </a:br>
            <a:r>
              <a:rPr dirty="0" err="1">
                <a:solidFill>
                  <a:schemeClr val="bg1"/>
                </a:solidFill>
              </a:rPr>
              <a:t>ไม่ใช่เพื่อตัวเราเอง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** </a:t>
            </a:r>
            <a:r>
              <a:rPr dirty="0" err="1">
                <a:solidFill>
                  <a:schemeClr val="bg1"/>
                </a:solidFill>
              </a:rPr>
              <a:t>มีกี่ครั้งที่เราหลงทาง</a:t>
            </a:r>
            <a:r>
              <a:rPr dirty="0">
                <a:solidFill>
                  <a:schemeClr val="bg1"/>
                </a:solidFill>
              </a:rPr>
              <a:t>   </a:t>
            </a:r>
            <a:r>
              <a:rPr dirty="0" err="1">
                <a:solidFill>
                  <a:schemeClr val="bg1"/>
                </a:solidFill>
              </a:rPr>
              <a:t>แต่พระองค์ก็ยังตามหา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แบก</a:t>
            </a:r>
            <a:r>
              <a:rPr dirty="0" err="1">
                <a:solidFill>
                  <a:schemeClr val="bg1"/>
                </a:solidFill>
              </a:rPr>
              <a:t>ความทุกข์ที่เราสร้างมา</a:t>
            </a:r>
            <a:r>
              <a:rPr dirty="0">
                <a:solidFill>
                  <a:schemeClr val="bg1"/>
                </a:solidFill>
              </a:rPr>
              <a:t>  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และ</a:t>
            </a:r>
            <a:r>
              <a:rPr dirty="0" err="1">
                <a:solidFill>
                  <a:schemeClr val="bg1"/>
                </a:solidFill>
              </a:rPr>
              <a:t>ชำระความบาปเพื่อเรา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0375"/>
            <a:ext cx="7315200" cy="6824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แต่</a:t>
            </a:r>
            <a:r>
              <a:rPr dirty="0" err="1">
                <a:solidFill>
                  <a:schemeClr val="bg1"/>
                </a:solidFill>
              </a:rPr>
              <a:t>ว่าเราก็ยังห่วงหวง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หนึ่ง</a:t>
            </a:r>
            <a:r>
              <a:rPr dirty="0" err="1">
                <a:solidFill>
                  <a:schemeClr val="bg1"/>
                </a:solidFill>
              </a:rPr>
              <a:t>ตัวตนเอาไว้ให้ใคร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เรา</a:t>
            </a:r>
            <a:r>
              <a:rPr dirty="0" err="1">
                <a:solidFill>
                  <a:schemeClr val="bg1"/>
                </a:solidFill>
              </a:rPr>
              <a:t>ต้องรออีกนานเท่าไร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ที่</a:t>
            </a:r>
            <a:r>
              <a:rPr dirty="0" err="1">
                <a:solidFill>
                  <a:schemeClr val="bg1"/>
                </a:solidFill>
              </a:rPr>
              <a:t>จะมอบทั้งหมดหัวใจ</a:t>
            </a:r>
            <a:r>
              <a:rPr dirty="0">
                <a:solidFill>
                  <a:schemeClr val="bg1"/>
                </a:solidFill>
              </a:rPr>
              <a:t>  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125000"/>
              </a:lnSpc>
              <a:defRPr sz="70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chemeClr val="bg1"/>
                </a:solidFill>
              </a:rPr>
              <a:t>ให้</a:t>
            </a:r>
            <a:r>
              <a:rPr dirty="0" err="1">
                <a:solidFill>
                  <a:schemeClr val="bg1"/>
                </a:solidFill>
              </a:rPr>
              <a:t>องค์พระเยซู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058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นานเท่าไร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นานเท่าไร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2020-02-22T07:30:59Z</dcterms:modified>
  <cp:category/>
</cp:coreProperties>
</file>