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600" b="1" dirty="0" err="1">
                <a:solidFill>
                  <a:schemeClr val="bg1"/>
                </a:solidFill>
              </a:rPr>
              <a:t>รักแท้</a:t>
            </a:r>
            <a:endParaRPr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513" y="457200"/>
            <a:ext cx="8125097" cy="413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dirty="0" err="1">
                <a:solidFill>
                  <a:schemeClr val="bg1"/>
                </a:solidFill>
              </a:rPr>
              <a:t>ด้วยพระคุณและความ</a:t>
            </a:r>
            <a:r>
              <a:rPr dirty="0" err="1" smtClean="0">
                <a:solidFill>
                  <a:schemeClr val="bg1"/>
                </a:solidFill>
              </a:rPr>
              <a:t>รัก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chemeClr val="bg1"/>
                </a:solidFill>
              </a:rPr>
              <a:t>ของ</a:t>
            </a:r>
            <a:r>
              <a:rPr dirty="0" err="1">
                <a:solidFill>
                  <a:schemeClr val="bg1"/>
                </a:solidFill>
              </a:rPr>
              <a:t>พระบิดา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chemeClr val="bg1"/>
                </a:solidFill>
              </a:rPr>
              <a:t>ทำ</a:t>
            </a:r>
            <a:r>
              <a:rPr dirty="0" err="1">
                <a:solidFill>
                  <a:schemeClr val="bg1"/>
                </a:solidFill>
              </a:rPr>
              <a:t>ให้ข้าร้องสรรเสริญนมัสการ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43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5574" y="143691"/>
            <a:ext cx="8125097" cy="5411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chemeClr val="bg1"/>
                </a:solidFill>
              </a:rPr>
              <a:t>ความ</a:t>
            </a:r>
            <a:r>
              <a:rPr dirty="0" err="1">
                <a:solidFill>
                  <a:schemeClr val="bg1"/>
                </a:solidFill>
              </a:rPr>
              <a:t>รักนั้น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chemeClr val="bg1"/>
                </a:solidFill>
              </a:rPr>
              <a:t>มั่นคง</a:t>
            </a:r>
            <a:r>
              <a:rPr dirty="0" err="1">
                <a:solidFill>
                  <a:schemeClr val="bg1"/>
                </a:solidFill>
              </a:rPr>
              <a:t>ตราบนิรันดร์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chemeClr val="bg1"/>
                </a:solidFill>
              </a:rPr>
              <a:t>ไม่</a:t>
            </a:r>
            <a:r>
              <a:rPr dirty="0" err="1">
                <a:solidFill>
                  <a:schemeClr val="bg1"/>
                </a:solidFill>
              </a:rPr>
              <a:t>ทำให้เสียใจ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chemeClr val="bg1"/>
                </a:solidFill>
              </a:rPr>
              <a:t>ทรง</a:t>
            </a:r>
            <a:r>
              <a:rPr dirty="0" err="1">
                <a:solidFill>
                  <a:schemeClr val="bg1"/>
                </a:solidFill>
              </a:rPr>
              <a:t>สัตย์ซื่อตลอดเวลา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571" y="457200"/>
            <a:ext cx="8399418" cy="413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b="1" dirty="0" err="1">
                <a:solidFill>
                  <a:schemeClr val="bg1"/>
                </a:solidFill>
              </a:rPr>
              <a:t>ทรงไม่เคยซ้ำเติมหัวใจที่ช้ำตรมและไม่ดับแสง</a:t>
            </a:r>
            <a:r>
              <a:rPr b="1" dirty="0" err="1" smtClean="0">
                <a:solidFill>
                  <a:schemeClr val="bg1"/>
                </a:solidFill>
              </a:rPr>
              <a:t>เทียน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bg1"/>
                </a:solidFill>
              </a:rPr>
              <a:t>ที่</a:t>
            </a:r>
            <a:r>
              <a:rPr b="1" dirty="0" err="1">
                <a:solidFill>
                  <a:schemeClr val="bg1"/>
                </a:solidFill>
              </a:rPr>
              <a:t>สั่นไหวริบหรี่</a:t>
            </a:r>
            <a:r>
              <a:rPr b="1" dirty="0">
                <a:solidFill>
                  <a:schemeClr val="bg1"/>
                </a:solidFill>
              </a:rPr>
              <a:t> 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907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571" y="457200"/>
            <a:ext cx="8399418" cy="5411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bg1"/>
                </a:solidFill>
              </a:rPr>
              <a:t>ความ</a:t>
            </a:r>
            <a:r>
              <a:rPr b="1" dirty="0" err="1">
                <a:solidFill>
                  <a:schemeClr val="bg1"/>
                </a:solidFill>
              </a:rPr>
              <a:t>รักนั้น</a:t>
            </a:r>
            <a:r>
              <a:rPr b="1" dirty="0">
                <a:solidFill>
                  <a:schemeClr val="bg1"/>
                </a:solidFill>
              </a:rPr>
              <a:t> </a:t>
            </a:r>
            <a:r>
              <a:rPr b="1" dirty="0" err="1">
                <a:solidFill>
                  <a:schemeClr val="bg1"/>
                </a:solidFill>
              </a:rPr>
              <a:t>มั่นคงตราบนิรันดร์</a:t>
            </a:r>
            <a:r>
              <a:rPr b="1" dirty="0">
                <a:solidFill>
                  <a:schemeClr val="bg1"/>
                </a:solidFill>
              </a:rPr>
              <a:t> </a:t>
            </a:r>
            <a:r>
              <a:rPr b="1" dirty="0" err="1">
                <a:solidFill>
                  <a:schemeClr val="bg1"/>
                </a:solidFill>
              </a:rPr>
              <a:t>ไม่ทำให้เสียใจ</a:t>
            </a:r>
            <a:r>
              <a:rPr b="1" dirty="0">
                <a:solidFill>
                  <a:schemeClr val="bg1"/>
                </a:solidFill>
              </a:rPr>
              <a:t>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bg1"/>
                </a:solidFill>
              </a:rPr>
              <a:t>ทรงสัตย์ซื่อตลอดเวลา</a:t>
            </a:r>
            <a:r>
              <a:rPr b="1" dirty="0" smtClean="0">
                <a:solidFill>
                  <a:schemeClr val="bg1"/>
                </a:solidFill>
              </a:rPr>
              <a:t>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bg1"/>
                </a:solidFill>
              </a:rPr>
              <a:t>ด้วย</a:t>
            </a:r>
            <a:r>
              <a:rPr b="1" dirty="0" err="1">
                <a:solidFill>
                  <a:schemeClr val="bg1"/>
                </a:solidFill>
              </a:rPr>
              <a:t>รัก</a:t>
            </a: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74320"/>
            <a:ext cx="73152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b="1" dirty="0">
                <a:solidFill>
                  <a:schemeClr val="bg1"/>
                </a:solidFill>
              </a:rPr>
              <a:t>** </a:t>
            </a:r>
            <a:r>
              <a:rPr b="1" dirty="0" err="1">
                <a:solidFill>
                  <a:schemeClr val="bg1"/>
                </a:solidFill>
              </a:rPr>
              <a:t>ความรักแท้</a:t>
            </a:r>
            <a:r>
              <a:rPr b="1" dirty="0">
                <a:solidFill>
                  <a:schemeClr val="bg1"/>
                </a:solidFill>
              </a:rPr>
              <a:t>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bg1"/>
                </a:solidFill>
              </a:rPr>
              <a:t>ที่</a:t>
            </a:r>
            <a:r>
              <a:rPr b="1" dirty="0" err="1">
                <a:solidFill>
                  <a:schemeClr val="bg1"/>
                </a:solidFill>
              </a:rPr>
              <a:t>ทรงยอมพลีพระชนม์</a:t>
            </a:r>
            <a:r>
              <a:rPr b="1" dirty="0">
                <a:solidFill>
                  <a:schemeClr val="bg1"/>
                </a:solidFill>
              </a:rPr>
              <a:t>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bg1"/>
                </a:solidFill>
              </a:rPr>
              <a:t>และ</a:t>
            </a:r>
            <a:r>
              <a:rPr b="1" dirty="0" err="1">
                <a:solidFill>
                  <a:schemeClr val="bg1"/>
                </a:solidFill>
              </a:rPr>
              <a:t>ฟื้นคืนพระชนม์เพื่อข้า</a:t>
            </a:r>
            <a:r>
              <a:rPr b="1" dirty="0">
                <a:solidFill>
                  <a:schemeClr val="bg1"/>
                </a:solidFill>
              </a:rPr>
              <a:t> </a:t>
            </a:r>
            <a:r>
              <a:rPr b="1" dirty="0" err="1">
                <a:solidFill>
                  <a:schemeClr val="bg1"/>
                </a:solidFill>
              </a:rPr>
              <a:t>คือองค์พระเยซู</a:t>
            </a:r>
            <a:r>
              <a:rPr b="1" dirty="0">
                <a:solidFill>
                  <a:schemeClr val="bg1"/>
                </a:solidFill>
              </a:rPr>
              <a:t> 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08267"/>
            <a:ext cx="7315200" cy="413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bg1"/>
                </a:solidFill>
              </a:rPr>
              <a:t>ความ</a:t>
            </a:r>
            <a:r>
              <a:rPr b="1" dirty="0" err="1">
                <a:solidFill>
                  <a:schemeClr val="bg1"/>
                </a:solidFill>
              </a:rPr>
              <a:t>รักแท้กลับคืนหัวใจ</a:t>
            </a:r>
            <a:r>
              <a:rPr b="1" dirty="0">
                <a:solidFill>
                  <a:schemeClr val="bg1"/>
                </a:solidFill>
              </a:rPr>
              <a:t>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bg1"/>
                </a:solidFill>
              </a:rPr>
              <a:t>ชีวิต</a:t>
            </a:r>
            <a:r>
              <a:rPr b="1" dirty="0" err="1">
                <a:solidFill>
                  <a:schemeClr val="bg1"/>
                </a:solidFill>
              </a:rPr>
              <a:t>นี้</a:t>
            </a:r>
            <a:r>
              <a:rPr b="1" dirty="0">
                <a:solidFill>
                  <a:schemeClr val="bg1"/>
                </a:solidFill>
              </a:rPr>
              <a:t> </a:t>
            </a:r>
            <a:r>
              <a:rPr b="1" dirty="0" err="1" smtClean="0">
                <a:solidFill>
                  <a:schemeClr val="bg1"/>
                </a:solidFill>
              </a:rPr>
              <a:t>ไม่</a:t>
            </a:r>
            <a:r>
              <a:rPr b="1" dirty="0" err="1">
                <a:solidFill>
                  <a:schemeClr val="bg1"/>
                </a:solidFill>
              </a:rPr>
              <a:t>ว่าอำนาจความตาย</a:t>
            </a:r>
            <a:r>
              <a:rPr b="1" dirty="0">
                <a:solidFill>
                  <a:schemeClr val="bg1"/>
                </a:solidFill>
              </a:rPr>
              <a:t> </a:t>
            </a:r>
            <a:r>
              <a:rPr b="1" dirty="0" err="1">
                <a:solidFill>
                  <a:schemeClr val="bg1"/>
                </a:solidFill>
              </a:rPr>
              <a:t>หรือพลังฤทธิ์อำนาจใดใด</a:t>
            </a:r>
            <a:r>
              <a:rPr b="1" dirty="0">
                <a:solidFill>
                  <a:schemeClr val="bg1"/>
                </a:solidFill>
              </a:rPr>
              <a:t> 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4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692038"/>
            <a:ext cx="7315200" cy="2718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bg1"/>
                </a:solidFill>
              </a:rPr>
              <a:t>ไม่</a:t>
            </a:r>
            <a:r>
              <a:rPr b="1" dirty="0" err="1">
                <a:solidFill>
                  <a:schemeClr val="bg1"/>
                </a:solidFill>
              </a:rPr>
              <a:t>อาจฝืนทำลาย</a:t>
            </a:r>
            <a:r>
              <a:rPr b="1" dirty="0">
                <a:solidFill>
                  <a:schemeClr val="bg1"/>
                </a:solidFill>
              </a:rPr>
              <a:t>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bg1"/>
                </a:solidFill>
              </a:rPr>
              <a:t>ความ</a:t>
            </a:r>
            <a:r>
              <a:rPr b="1" dirty="0" err="1">
                <a:solidFill>
                  <a:schemeClr val="bg1"/>
                </a:solidFill>
              </a:rPr>
              <a:t>รักแท้ในองค์พระเยซู</a:t>
            </a:r>
            <a:endParaRPr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24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115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รักแท้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รักแท้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2020-02-22T07:39:31Z</dcterms:modified>
  <cp:category/>
</cp:coreProperties>
</file>