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  <p:sldId r:id="rId18" id="267"/>
    <p:sldId r:id="rId19" id="268"/>
    <p:sldId r:id="rId20" id="269"/>
    <p:sldId r:id="rId21" id="270"/>
    <p:sldId r:id="rId22" id="271"/>
    <p:sldId r:id="rId23" id="272"/>
    <p:sldId r:id="rId24" id="273"/>
    <p:sldId r:id="rId25" id="274"/>
    <p:sldId r:id="rId26" id="275"/>
    <p:sldId r:id="rId27" id="276"/>
    <p:sldId r:id="rId28" id="277"/>
    <p:sldId r:id="rId29" id="278"/>
    <p:sldId r:id="rId30" id="27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0" Type="http://schemas.openxmlformats.org/officeDocument/2006/relationships/slide" Target="slides/slide24.xml"/><Relationship Id="rId20" Type="http://schemas.openxmlformats.org/officeDocument/2006/relationships/slide" Target="slides/slide14.xml"/><Relationship Id="rId4" Type="http://schemas.openxmlformats.org/officeDocument/2006/relationships/viewProps" Target="viewProps.xml"/><Relationship Id="rId23" Type="http://schemas.openxmlformats.org/officeDocument/2006/relationships/slide" Target="slides/slide17.xml"/><Relationship Id="rId5" Type="http://schemas.openxmlformats.org/officeDocument/2006/relationships/theme" Target="theme/theme1.xml"/><Relationship Id="rId21" Type="http://schemas.openxmlformats.org/officeDocument/2006/relationships/slide" Target="slides/slide15.xml"/><Relationship Id="rId18" Type="http://schemas.openxmlformats.org/officeDocument/2006/relationships/slide" Target="slides/slide1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6" Type="http://schemas.openxmlformats.org/officeDocument/2006/relationships/tableStyles" Target="tableStyles.xml"/><Relationship Id="rId11" Type="http://schemas.openxmlformats.org/officeDocument/2006/relationships/slide" Target="slides/slide5.xml"/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7" Type="http://schemas.openxmlformats.org/officeDocument/2006/relationships/slide" Target="slides/slide1.xml"/><Relationship Id="rId24" Type="http://schemas.openxmlformats.org/officeDocument/2006/relationships/slide" Target="slides/slide18.xml"/><Relationship Id="rId22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27" Type="http://schemas.openxmlformats.org/officeDocument/2006/relationships/slide" Target="slides/slide21.xml"/><Relationship Id="rId19" Type="http://schemas.openxmlformats.org/officeDocument/2006/relationships/slide" Target="slides/slide13.xml"/><Relationship Id="rId17" Type="http://schemas.openxmlformats.org/officeDocument/2006/relationships/slide" Target="slides/slide11.xml"/><Relationship Id="rId26" Type="http://schemas.openxmlformats.org/officeDocument/2006/relationships/slide" Target="slides/slide20.xml"/><Relationship Id="rId3" Type="http://schemas.openxmlformats.org/officeDocument/2006/relationships/presProps" Target="presProps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4" Type="http://schemas.openxmlformats.org/officeDocument/2006/relationships/slideLayout" Target="../slideLayouts/slideLayout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10.xml.rels><?xml version='1.0' encoding='UTF-8' standalone='yes'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11.xml.rels><?xml version='1.0' encoding='UTF-8' standalone='yes'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12.xml.rels><?xml version='1.0' encoding='UTF-8' standalone='yes'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13.xml.rels><?xml version='1.0' encoding='UTF-8' standalone='yes'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4.xml.rels><?xml version='1.0' encoding='UTF-8' standalone='yes'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15.xml.rels><?xml version='1.0' encoding='UTF-8' standalone='yes'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16.xml.rels><?xml version='1.0' encoding='UTF-8' standalone='yes'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17.xml.rels><?xml version='1.0' encoding='UTF-8' standalone='yes'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18.xml.rels><?xml version='1.0' encoding='UTF-8' standalone='yes'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19.xml.rels><?xml version='1.0' encoding='UTF-8' standalone='yes'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2.xml.rels><?xml version='1.0' encoding='UTF-8' standalone='yes'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20.xml.rels><?xml version='1.0' encoding='UTF-8' standalone='yes'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21.xml.rels><?xml version='1.0' encoding='UTF-8' standalone='yes'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22.xml.rels><?xml version='1.0' encoding='UTF-8' standalone='yes'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23.xml.rels><?xml version='1.0' encoding='UTF-8' standalone='yes'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24.xml.rels><?xml version='1.0' encoding='UTF-8' standalone='yes'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.xml.rels><?xml version='1.0' encoding='UTF-8' standalone='yes'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4.xml.rels><?xml version='1.0' encoding='UTF-8' standalone='yes'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.xml.rels><?xml version='1.0' encoding='UTF-8' standalone='yes'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6.xml.rels><?xml version='1.0' encoding='UTF-8' standalone='yes'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7.xml.rels><?xml version='1.0' encoding='UTF-8' standalone='yes'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8.xml.rels><?xml version='1.0' encoding='UTF-8' standalone='yes'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9.xml.rels><?xml version='1.0' encoding='UTF-8' standalone='yes'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ขอบคุณ ขอบคุณพระเจ้า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600">
                <a:solidFill>
                  <a:srgbClr val="3A70BC"/>
                </a:solidFill>
              </a:defRPr>
            </a:pPr>
            <a:r>
              <a:t>Thank you thank you Jesus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000">
                <a:solidFill>
                  <a:srgbClr val="000000"/>
                </a:solidFill>
              </a:defRPr>
            </a:pPr>
            <a:r>
              <a:t>ตั้งแต่ดวงตะวันเบิกฟ้า</a:t>
            </a:r>
            <a:br/>
            <a:r>
              <a:t>แสงนภาเลื่อนกลับ อัสดง</a:t>
            </a:r>
            <a:br/>
            <a:r>
              <a:t>นามพระองค์จะเป็นที่สรรเสริญ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t>From the rising of the sun</a:t>
            </a:r>
            <a:br/>
            <a:r>
              <a:t> To the going down of the same</a:t>
            </a:r>
            <a:br/>
            <a:r>
              <a:t> The Lord's name is to be praised</a:t>
            </a:r>
            <a:b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000">
                <a:solidFill>
                  <a:srgbClr val="000000"/>
                </a:solidFill>
              </a:defRPr>
            </a:pPr>
            <a:r>
              <a:t>สรรเสริญพระนาม เถิดบรรดาผู้รับใช้พระเจ้าเอ๋ย</a:t>
            </a:r>
            <a:br/>
            <a:r>
              <a:t>จงสรรเสริญนามพระองค์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t>Praise ye the Lord. Praise Him all ye servants of the Lord. Praise the name of the Lord.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000">
                <a:solidFill>
                  <a:srgbClr val="000000"/>
                </a:solidFill>
              </a:defRPr>
            </a:pPr>
            <a:r>
              <a:t>สาธุการพระนามแด่พระเจ้า</a:t>
            </a:r>
            <a:br/>
            <a:r>
              <a:t>ในกาลวันนี้และชั่วนิจนิรันดร์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t>Blessed be the name of the Lord</a:t>
            </a:r>
            <a:br/>
            <a:r>
              <a:t> From this time forth and forever more</a:t>
            </a:r>
            <a:b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ชั่วนิรันดร์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600">
                <a:solidFill>
                  <a:srgbClr val="3A70BC"/>
                </a:solidFill>
              </a:defRPr>
            </a:pPr>
            <a:r>
              <a:t>Forever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000">
                <a:solidFill>
                  <a:srgbClr val="000000"/>
                </a:solidFill>
              </a:defRPr>
            </a:pPr>
            <a:r>
              <a:t>1. พระเจ้าจอมราชา</a:t>
            </a:r>
            <a:br/>
            <a:r>
              <a:t>เราโมทนา ความรักพระองค์ดำรงนิรันดร์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t>Give thanks to the Lord our God and King</a:t>
            </a:r>
            <a:br/>
            <a:r>
              <a:t> His love endures forever</a:t>
            </a:r>
            <a:b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000">
                <a:solidFill>
                  <a:srgbClr val="000000"/>
                </a:solidFill>
              </a:defRPr>
            </a:pPr>
            <a:r>
              <a:t>พระองค์ทรงดี และทรงอยู่เหนือทุกสิ่ง</a:t>
            </a:r>
            <a:br/>
            <a:r>
              <a:t>ความรักพระองค์ดำรงนิรันดร์</a:t>
            </a:r>
            <a:br/>
            <a:r>
              <a:t>เราร้อง สรรเสริญ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t>For He is good, He is above all things</a:t>
            </a:r>
            <a:br/>
            <a:r>
              <a:t> His love endures forever</a:t>
            </a:r>
            <a:br/>
            <a:r>
              <a:t> Sing praise, sing praise</a:t>
            </a:r>
            <a:b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000">
                <a:solidFill>
                  <a:srgbClr val="000000"/>
                </a:solidFill>
              </a:defRPr>
            </a:pPr>
            <a:r>
              <a:t>2. ด้วยพระหัตถ์ทรงฤทธิ์</a:t>
            </a:r>
            <a:br/>
            <a:r>
              <a:t>โอบล้อมชีวี ความรักพระองค์ดำรงนิรันดร์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t>With a mighty hand and outstretched arm</a:t>
            </a:r>
            <a:br/>
            <a:r>
              <a:t> His love endures forever</a:t>
            </a:r>
            <a:b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000">
                <a:solidFill>
                  <a:srgbClr val="000000"/>
                </a:solidFill>
              </a:defRPr>
            </a:pPr>
            <a:r>
              <a:t>ทรงประทาน (และ) ให้ชีวิตใหม่</a:t>
            </a:r>
            <a:br/>
            <a:r>
              <a:t>ความรักพระองค์ดำรงนิรันดร์</a:t>
            </a:r>
            <a:br/>
            <a:r>
              <a:t>เราร้อง สรรเสริญ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t>For the life that’s been reborn</a:t>
            </a:r>
            <a:br/>
            <a:r>
              <a:t> His love endures forever</a:t>
            </a:r>
            <a:br/>
            <a:r>
              <a:t> Sing praise, sing praise</a:t>
            </a:r>
            <a:b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000">
                <a:solidFill>
                  <a:srgbClr val="000000"/>
                </a:solidFill>
              </a:defRPr>
            </a:pPr>
            <a:r>
              <a:t>** ชั่วนิรันดร์ พระองค์สัตย์ซื่อ</a:t>
            </a:r>
            <a:br/>
            <a:r>
              <a:t>ชั่วนิรันดร์ ทรงฤทธา ชั่วนิรันดร์</a:t>
            </a:r>
            <a:br/>
            <a:r>
              <a:t>ทรงอยู่กับเรา ชั่วนิรันดร์ และนิรันดร์</a:t>
            </a:r>
            <a:br/>
            <a:r>
              <a:t>นิจนิรันดร์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t>Forever God is faithful</a:t>
            </a:r>
            <a:br/>
            <a:r>
              <a:t> Forever God is strong</a:t>
            </a:r>
            <a:br/>
            <a:r>
              <a:t> Forever God is with us</a:t>
            </a:r>
            <a:br/>
            <a:r>
              <a:t> Forever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000">
                <a:solidFill>
                  <a:srgbClr val="000000"/>
                </a:solidFill>
              </a:defRPr>
            </a:pPr>
            <a:r>
              <a:t>3. จากดวงตะวัน</a:t>
            </a:r>
            <a:br/>
            <a:r>
              <a:t>ขึ้นจนลับลาไป</a:t>
            </a:r>
            <a:br/>
            <a:r>
              <a:t>ความรักพระองค์ดำรงนิรันดร์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t>From the rising to the setting sun</a:t>
            </a:r>
            <a:br/>
            <a:r>
              <a:t> His love endures forever</a:t>
            </a:r>
            <a:b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000">
                <a:solidFill>
                  <a:srgbClr val="000000"/>
                </a:solidFill>
              </a:defRPr>
            </a:pPr>
            <a:r>
              <a:t>ขอบคุณ ขอบคุณพระเจ้า</a:t>
            </a:r>
            <a:br/>
            <a:r>
              <a:t>ขอบคุณ ขอบคุณพระเจ้า</a:t>
            </a:r>
            <a:br/>
            <a:r>
              <a:t>ขอบคุณ ขอบคุณพระเจ้า</a:t>
            </a:r>
            <a:br/>
            <a:r>
              <a:t>ในใจฉัน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t>Thank you thank you Jesus</a:t>
            </a:r>
            <a:br/>
            <a:r>
              <a:t> Thank you thank you Jesus</a:t>
            </a:r>
            <a:br/>
            <a:r>
              <a:t> Thank you thank you Jesus in my heart</a:t>
            </a:r>
            <a:b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000">
                <a:solidFill>
                  <a:srgbClr val="000000"/>
                </a:solidFill>
              </a:defRPr>
            </a:pPr>
            <a:r>
              <a:t>โดยพระคุณพระองค์ ทรงนำเราก้าวไป</a:t>
            </a:r>
            <a:br/>
            <a:r>
              <a:t>ความรักพระองค์ดำรงนิรันดร์</a:t>
            </a:r>
            <a:br/>
            <a:r>
              <a:t>เราร้อง สรรเสริญ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t>By the grace of God we will carry on</a:t>
            </a:r>
            <a:br/>
            <a:r>
              <a:t> His love endures forever</a:t>
            </a:r>
            <a:br/>
            <a:r>
              <a:t> Sing praise, sing praise</a:t>
            </a:r>
            <a:b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000">
                <a:solidFill>
                  <a:srgbClr val="000000"/>
                </a:solidFill>
              </a:defRPr>
            </a:pPr>
            <a:r>
              <a:t>** ชั่วนิรันดร์ พระองค์สัตย์ซื่อ</a:t>
            </a:r>
            <a:br/>
            <a:r>
              <a:t>ชั่วนิรันดร์ ทรงฤทธา ชั่วนิรันดร์</a:t>
            </a:r>
            <a:br/>
            <a:r>
              <a:t>ทรงอยู่กับเรา ชั่วนิรันดร์ และนิรันดร์</a:t>
            </a:r>
            <a:br/>
            <a:r>
              <a:t>นิจนิรันดร์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t>Forever God is faithful</a:t>
            </a:r>
            <a:br/>
            <a:r>
              <a:t> Forever God is strong</a:t>
            </a:r>
            <a:br/>
            <a:r>
              <a:t> Forever God is with us</a:t>
            </a:r>
            <a:br/>
            <a:r>
              <a:t> Forever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เรานมัสการ (เราพึ่งพาพระองค์)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600">
                <a:solidFill>
                  <a:srgbClr val="3A70BC"/>
                </a:solidFill>
              </a:defRPr>
            </a:p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000"/>
              </a:lnSpc>
              <a:defRPr sz="4000">
                <a:solidFill>
                  <a:srgbClr val="000000"/>
                </a:solidFill>
              </a:defRPr>
            </a:pPr>
            <a:r>
              <a:t>เราพึ่งพาพระองค์</a:t>
            </a:r>
            <a:br/>
            <a:r>
              <a:t>พระองค์ทรงเป็นทุกสิ่งที่ใจเราต้องการ</a:t>
            </a:r>
            <a:br/>
            <a:r>
              <a:t>เราเชื่อในพระองค์</a:t>
            </a:r>
            <a:br/>
            <a:r>
              <a:t>พระองค์บรรดาลทุกสิ่งที่เกินความเข้าใจของเรา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000"/>
              </a:lnSpc>
              <a:defRPr sz="4000">
                <a:solidFill>
                  <a:srgbClr val="000000"/>
                </a:solidFill>
              </a:defRPr>
            </a:pPr>
            <a:r>
              <a:t>เรานมัสการ องค์พระเจ้ายิ่งใหญ่</a:t>
            </a:r>
            <a:br/>
            <a:r>
              <a:t>ไม่มีอะไรที่อยากเกินกว่าพระองค์จะทำ</a:t>
            </a:r>
            <a:br/>
            <a:r>
              <a:t>เรานมัสการ องค์พระเจ้ายิ่งใหญ่</a:t>
            </a:r>
            <a:br/>
            <a:r>
              <a:t>และไม่มีใครเทียบได้กับพระองค์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พระเยซูผู้งามเลิศ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600">
                <a:solidFill>
                  <a:srgbClr val="3A70BC"/>
                </a:solidFill>
              </a:defRPr>
            </a:pPr>
            <a:r>
              <a:t>Fairest Lord Jesus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800"/>
              </a:lnSpc>
              <a:defRPr sz="4000">
                <a:solidFill>
                  <a:srgbClr val="000000"/>
                </a:solidFill>
              </a:defRPr>
            </a:pPr>
            <a:r>
              <a:t>พระเยซูผู้งามเลิศผู้ทรงครอบครองทั่วโลกา ทรงเป็นพระเจ้าและทรงเป็นมนุษย์ ตัวข้าจะรักพระองค์ข้าขอเทิดทูนพระองค์ เป็นรัศมีและเป็นมงกุฎ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t>Fairest Lord Jesus! Ruler of all nature! O Thou of God and man the Son! Thee will I cherish, Thee will I honor, Thou, my soul's glory, joy, and crown!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000">
                <a:solidFill>
                  <a:srgbClr val="000000"/>
                </a:solidFill>
              </a:defRPr>
            </a:pPr>
            <a:r>
              <a:t>ทุ่งนาใหญ่กว้างงดงามแนวพฤกษ์ไพรก็ยิ่งงามกว่า</a:t>
            </a:r>
            <a:br/>
            <a:r>
              <a:t>ถึงยามฤดูเมื่อผลิใบดอกบาน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t>Fair are the meadows</a:t>
            </a:r>
            <a:br/>
            <a:r>
              <a:t> Fairer still the woodlands</a:t>
            </a:r>
            <a:br/>
            <a:r>
              <a:t> Robed in the blooming garb of spring</a:t>
            </a:r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000">
                <a:solidFill>
                  <a:srgbClr val="000000"/>
                </a:solidFill>
              </a:defRPr>
            </a:pPr>
            <a:r>
              <a:t>พระเยซูผู้โสภาพระองค์ประเสริฐยิ่งกว่า</a:t>
            </a:r>
            <a:br/>
            <a:r>
              <a:t>รักษาใจช้ำให้สุขสำราญ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t>Jesus is fairer, Jesus is purer</a:t>
            </a:r>
            <a:br/>
            <a:r>
              <a:t> Who makes the woeful heart to sing</a:t>
            </a:r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000">
                <a:solidFill>
                  <a:srgbClr val="000000"/>
                </a:solidFill>
              </a:defRPr>
            </a:pPr>
            <a:r>
              <a:t>แสงแดดส่องงามสดสีแสงดวงจันทร์ยิ่งงามกว่านี้</a:t>
            </a:r>
            <a:br/>
            <a:r>
              <a:t>ยังแสงดวงดาวซึ่งส่องเป็นประกาย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t>Fair is the sunshine</a:t>
            </a:r>
            <a:br/>
            <a:r>
              <a:t> Fairer still the moonlight</a:t>
            </a:r>
            <a:br/>
            <a:r>
              <a:t> And all the twinkling</a:t>
            </a:r>
            <a:br/>
            <a:r>
              <a:t> starry host.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000">
                <a:solidFill>
                  <a:srgbClr val="000000"/>
                </a:solidFill>
              </a:defRPr>
            </a:pPr>
            <a:r>
              <a:t>พระเยซูบริสุทธิ์งามเลิศด้วยรัศมี</a:t>
            </a:r>
            <a:br/>
            <a:r>
              <a:t>เหล่าฑูตสวรรค์จึงกราบถวาย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t>Jesus shines brighter</a:t>
            </a:r>
            <a:br/>
            <a:r>
              <a:t> Jesus shines purer</a:t>
            </a:r>
            <a:br/>
            <a:r>
              <a:t> Than all the angels Heav'n can boast</a:t>
            </a:r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ตั้งแต่ดวงตะวันเบิกฟ้า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600">
                <a:solidFill>
                  <a:srgbClr val="3A70BC"/>
                </a:solidFill>
              </a:defRPr>
            </a:pPr>
            <a:r>
              <a:t>From the Rising of the Sun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