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พระคุณพระเจ้า</a:t>
            </a:r>
          </a:p>
        </p:txBody>
      </p:sp>
      <p:sp>
        <p:nvSpPr>
          <p:cNvPr id="3" name="Subtitle 2"/>
          <p:cNvSpPr>
            <a:spLocks noGrp="1"/>
          </p:cNvSpPr>
          <p:nvPr>
            <p:ph type="subTitle" idx="1"/>
          </p:nvPr>
        </p:nvSpPr>
        <p:spPr/>
        <p:txBody>
          <a:bodyPr/>
          <a:lstStyle/>
          <a:p>
            <a:r>
              <a:t>Amazing Grace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เมื่อข้าคิดถึง พระเจ้า ผู้ไม่ทรงเสียดาย พระบุตรองค์เดียวเสด็จมาเป็นผู้ไถ่ ถูกทรมาน ตรึงไว้บนกางเขนเพื่อข้า ข้าขอบพระคุณที่พระองค์ทรงเมตตา</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And when I think of God, His Son not sparing Sent Him to die, I scarce can take it in That on the Cross, my burden gladly bearing He bled and died to take away my sin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จิตข้าสรรเสริญ พระเจ้าองค์พระผู้ช่วย พระเจ้ายิ่งใหญ่ พระเจ้ายิ่งใหญ่ จิตข้าสรรเสริญ พระเจ้าองค์พระผู้ช่วย พระเจ้ายิ่งใหญ่ พระเจ้ายิ่งใหญ่</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พระคริสต์กลับมา ด้วยเสียงแตรดังก้องเวหา เพื่อมารับข้า กลับไปอยู่ในเมืองฟ้า ข้าจะกราบลง ที่พระบาทาด้วยถ่อมใจ และสรรเสริญว่า พระเจ้าของข้ายิ่งใหญ่</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When Christ shall come with shout of acclamation And lead me home, what joy shall fill my heart Then I shall bow with humble adoration And then proclaim, my God, how great Thou art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จิตข้าสรรเสริญ พระเจ้าองค์พระผู้ช่วย พระเจ้ายิ่งใหญ่ พระเจ้ายิ่งใหญ่ จิตข้าสรรเสริญ พระเจ้าองค์พระผู้ช่วย พระเจ้ายิ่งใหญ่ พระเจ้ายิ่งใหญ่</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พระคุณพระเจ้านั้นแสนชื่นใจ ช่วยได้คนชั่วอย่างฉัน ครั้งนั้นฉันหลงพระองค์ตามหา ตาบอดแต่ฉันเห็นแล้ว</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AMAZING GRACE HOW SWEET THE SOUND THAT SAVED A WRETCH LIKE ME! I ONCE WAS LOST, BUT NOW AM FOUND WAS BLIND, BUT NOW I SEE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บ่วงมารวางไว้ทุกข์ภัยหลายอย่าง ตามทางฉันพ้นมาแล้ว แต่เพราะพระคุณฉันจึงคลาดแคล้ว พระองค์นำฉันกลับบ้าน</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Twas grace that taught my heart to fear, And grace my fears relieved; How precious did that grace appear the hour I first believed.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พระคุณสอนให้ใจฉันยำเกรง เร่งให้ความกลัวต้องหนี พระคุณอันเลิศประเสริฐยิ่งใหญ่ ไม่มีหมู่มารได้ชัย</a:t>
            </a:r>
            <a:b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Through many dangers, toils and snares, I have already come. 'tis grace that brought me safe thus far, and grace will lead us home.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พระเจ้าประทานแต่สิ่งที่ดี พระธรรมให้มีความหวัง พระองค์คุ้มครองป้องกันทุกที เมื่อมีสิ่งชั่วบีฑา</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The Lord hath promised good to me, His word my hope secures; He will my shield and portion be As long as life endures.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เมื่อเราได้ไปอยู่เมืองสวรรค์ ช้านานนับหลายพันปี ยังมีเวลาร้องเพลงสรรเสริญ เท่ากันกับเมื่อเริ่มต้น</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When we’ve been there ten thousand years, Bright shining as the sun, We’ve no less days to sing God’s praise Than when we first begun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พระเจ้ายิ่งใหญ่</a:t>
            </a:r>
          </a:p>
        </p:txBody>
      </p:sp>
      <p:sp>
        <p:nvSpPr>
          <p:cNvPr id="3" name="Subtitle 2"/>
          <p:cNvSpPr>
            <a:spLocks noGrp="1"/>
          </p:cNvSpPr>
          <p:nvPr>
            <p:ph type="subTitle" idx="1"/>
          </p:nvPr>
        </p:nvSpPr>
        <p:spPr/>
        <p:txBody>
          <a:bodyPr/>
          <a:lstStyle/>
          <a:p>
            <a:r>
              <a:t>HOW GREAT THOU ART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พระองค์เจ้าข้า ข้าเฝ้ามองดูด้วยยำเกรง เพราะพระองค์เอง เป็นผู้สร้างจักรวาล เมื่อมองดูดาว เมื่อคราวยินเสียงฟ้าคำราม เห็นฝีพระหัตถ์ของพระองค์บนท้องฟ้า</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O Lord, my God, when I in awesome wonder Consider all the worlds Thy Hands have made I see the stars, I hear the rolling thunder Thy power throughout the universe displayed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2971800"/>
          </a:xfrm>
          <a:prstGeom prst="rect">
            <a:avLst/>
          </a:prstGeom>
          <a:noFill/>
        </p:spPr>
        <p:txBody>
          <a:bodyPr wrap="square">
            <a:spAutoFit/>
          </a:bodyPr>
          <a:lstStyle/>
          <a:p/>
          <a:p>
            <a:pPr algn="ctr">
              <a:defRPr sz="3500">
                <a:solidFill>
                  <a:srgbClr val="000000"/>
                </a:solidFill>
              </a:defRPr>
            </a:pPr>
            <a:r>
              <a:t>จิตข้าสรรเสริญ พระเจ้าองค์พระผู้ช่วย พระเจ้ายิ่งใหญ่ พระเจ้ายิ่งใหญ่ จิตข้าสรรเสริญ พระเจ้าองค์พระผู้ช่วย พระเจ้ายิ่งใหญ่ พระเจ้ายิ่งใหญ่</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