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10,000 Reasons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lnSpc>
                <a:spcPts val="4200"/>
              </a:lnSpc>
              <a:defRPr sz="3500">
                <a:solidFill>
                  <a:srgbClr val="000000"/>
                </a:solidFill>
              </a:defRPr>
            </a:pPr>
            <a:r>
              <a:t>มีสหายเลิศคือพระเยซู ผู้ได้แบกบาปทุกข์ของเรา มีอะไรรบกวนให้โศกเศร้า จงรีบเร่งนำมาเข้าเฝ้า เหตุไฉนเราลืมพระเจ้าบ่อย ใจเป็นทุกข์โดยไม่มีเหตุ เพราะการไหว้วอนเราได้ท้อถอย ไม่ได้ทูลผู้ทรงฤทธิ์เดช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lnSpc>
                <a:spcPts val="6600"/>
              </a:lnSpc>
              <a:defRPr sz="3500">
                <a:solidFill>
                  <a:srgbClr val="3A70BC"/>
                </a:solidFill>
              </a:defRPr>
            </a:pPr>
            <a:r>
              <a:t>What a Friend we have in Jesus, All our sins and griefs to bear. What a privilege to carry. Everything to God in prayer. O what peace we often forfeit, O what needless pain we bear, All because we do not carry. Everything to God in prayer.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lnSpc>
                <a:spcPts val="4200"/>
              </a:lnSpc>
              <a:defRPr sz="3500">
                <a:solidFill>
                  <a:srgbClr val="000000"/>
                </a:solidFill>
              </a:defRPr>
            </a:pPr>
            <a:r>
              <a:t>เราเป็นทุกข์เพราะถูกล่อลวงหรือ เคยเดือนร้อนลำบากหรือเปล่า ไม่ควรย่อท้อหรือใจห่อเหี่ยว แต่เร่งนำทุกสิ่งเข้าเฝ้า เราจะหาสหายที่วางใจ แก้ความทุกข์ลำบากเราได้ เพราะพระเยซูทราบความทุกข์นั้น จงทูลทุกสิ่งต่อพระองค์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lnSpc>
                <a:spcPts val="6600"/>
              </a:lnSpc>
              <a:defRPr sz="3500">
                <a:solidFill>
                  <a:srgbClr val="3A70BC"/>
                </a:solidFill>
              </a:defRPr>
            </a:pPr>
            <a:r>
              <a:t>Have we trials and temptations. Is there trouble anywhere. We should never be discouraged, Take it to the Lord in prayer. Can we find a friend so faithful. Who will all our sorrows share. Jesus knows our every weakness, Take it to the Lord in prayer.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lnSpc>
                <a:spcPts val="4200"/>
              </a:lnSpc>
              <a:defRPr sz="3500">
                <a:solidFill>
                  <a:srgbClr val="000000"/>
                </a:solidFill>
              </a:defRPr>
            </a:pPr>
            <a:r>
              <a:t>เมื่อเหน็ดเหนื่อยเพราะแบกภาระหนัก เหลือกำลังและเราหมดแรง ผู้ประเสริฐทรงช่วยศิษย์ที่รัก ให้เราอ้อนวอนต่อพระองค์ ถ้าสหายดูหมิ่นเกลียดชังท่าน จงเร่งนำทุกสิ่งเข้าเฝ้า แล้วทรงยื่นพระหัตถ์รับท่านไว้ ท่านจึงได้รับความบรรเทา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lnSpc>
                <a:spcPts val="6600"/>
              </a:lnSpc>
              <a:defRPr sz="3500">
                <a:solidFill>
                  <a:srgbClr val="3A70BC"/>
                </a:solidFill>
              </a:defRPr>
            </a:pPr>
            <a:r>
              <a:t>Are we weak and heavy-laden, Cumbered with a load of care. Precious Savior, still our refuge. Take it to the Lord in prayer; Do thy friends despise, forsake thee. Take it to the Lord in prayer; In His arms He’ll take and shield thee, Thou wilt find a solace there.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พระคุณพระเจ้า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Amazing Grace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lnSpc>
                <a:spcPts val="4200"/>
              </a:lnSpc>
              <a:defRPr sz="3500">
                <a:solidFill>
                  <a:srgbClr val="000000"/>
                </a:solidFill>
              </a:defRPr>
            </a:pPr>
            <a:r>
              <a:t>พระคุณพระเจ้านั้นแสนชื่นใจ ช่วยได้คนชั่วอย่างฉัน ครั้งนั้นฉันหลงพระองค์ตามหา ตาบอดแต่ฉันเห็นแล้ว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514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lnSpc>
                <a:spcPts val="6600"/>
              </a:lnSpc>
              <a:defRPr sz="3500">
                <a:solidFill>
                  <a:srgbClr val="3A70BC"/>
                </a:solidFill>
              </a:defRPr>
            </a:pPr>
            <a:r>
              <a:t>AMAZING GRACE HOW SWEET THE SOUND. THAT SAVED A WRETCH LIKE ME! I ONCE WAS LOST, BUT NOW AM FOUND WAS BLIND, BUT NOW I SEE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lnSpc>
                <a:spcPts val="4200"/>
              </a:lnSpc>
              <a:defRPr sz="3500">
                <a:solidFill>
                  <a:srgbClr val="F44242"/>
                </a:solidFill>
              </a:defRPr>
            </a:pPr>
            <a:r>
              <a:t>หฒอย โฮล เญย เอน, หฒะเก้ง คู้ เฝียน, เย^ซู ต้าย ล์อ เหฌียว เยีย. เยีย มฒีง แม่ง เมี่ยน, นิ่น เถง ปวัด ฌัง, ต่อง เจ๊า, นิ่น ต้าย ล์อ เยีย.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lnSpc>
                <a:spcPts val="4200"/>
              </a:lnSpc>
              <a:defRPr sz="3500">
                <a:solidFill>
                  <a:srgbClr val="000000"/>
                </a:solidFill>
              </a:defRPr>
            </a:pPr>
            <a:r>
              <a:t>บ่วงมารวางไว้ทุกข์ภัยหลายอย่าง ตามทางฉันพ้นมาแล้ว แต่เพราะพระคุณฉันจึงคลาดแคล้ว พระองค์นำฉันกลับบ้าน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514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lnSpc>
                <a:spcPts val="6600"/>
              </a:lnSpc>
              <a:defRPr sz="3500">
                <a:solidFill>
                  <a:srgbClr val="3A70BC"/>
                </a:solidFill>
              </a:defRPr>
            </a:pPr>
            <a:r>
              <a:t>Twas grace that taught my heart to fear, And grace my fears relieved; How precious did that grace appear, the hour I first believed.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lnSpc>
                <a:spcPts val="4200"/>
              </a:lnSpc>
              <a:defRPr sz="3500">
                <a:solidFill>
                  <a:srgbClr val="F44242"/>
                </a:solidFill>
              </a:defRPr>
            </a:pPr>
            <a:r>
              <a:t>ทิน-ฮู่ง เญย เอน หฌาว เยีย ท่าย นิ่น, อ๋อย ปุน เยีย เสียน เขา นิ่น. ต้ง นิ่น เหธย เอน เถง ไม้ กั้ม เหฑีย, ปุน นิ่น เญย แป้ง ออน เปียะ.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lnSpc>
                <a:spcPts val="4200"/>
              </a:lnSpc>
              <a:defRPr sz="3500">
                <a:solidFill>
                  <a:srgbClr val="000000"/>
                </a:solidFill>
              </a:defRPr>
            </a:pPr>
            <a:r>
              <a:t>พระคุณสอนให้ใจฉันยำเกรง เร่งให้ความกลัวต้องหนี พระคุณอันเลิศประเสริฐยิ่งใหญ่ ไม่มีหมู่มารได้ชัย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457200" y="2514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lnSpc>
                <a:spcPts val="6600"/>
              </a:lnSpc>
              <a:defRPr sz="3500">
                <a:solidFill>
                  <a:srgbClr val="3A70BC"/>
                </a:solidFill>
              </a:defRPr>
            </a:pPr>
            <a:r>
              <a:t>Through many dangers, toils and snares, I have already come. 'tis grace that brought me safe thus far, and grace will lead us home.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lnSpc>
                <a:spcPts val="4200"/>
              </a:lnSpc>
              <a:defRPr sz="3500">
                <a:solidFill>
                  <a:srgbClr val="F44242"/>
                </a:solidFill>
              </a:defRPr>
            </a:pPr>
            <a:r>
              <a:t>ยั่ง เจี๋ย เญย เจ๊า หฒะเก้ง ฮยวัง-เฮยี้ยน, นิ่น หย่า ต้อ เยีย เถา น้าย เหว่ย เฒี้ยว เญย เอน ต้อ เยีย ซิ้ม ฆอย, นิ่น อย่า อ๋อย เคน เถา เปย๊า.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lnSpc>
                <a:spcPts val="4200"/>
              </a:lnSpc>
              <a:defRPr sz="3500">
                <a:solidFill>
                  <a:srgbClr val="000000"/>
                </a:solidFill>
              </a:defRPr>
            </a:pPr>
            <a:r>
              <a:t>พระเจ้าประทานแต่สิ่งที่ดี พระธรรมให้มีความหวัง พระองค์คุ้มครองป้องกันทุกที เมื่อมีสิ่งชั่วบีฑา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514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lnSpc>
                <a:spcPts val="6600"/>
              </a:lnSpc>
              <a:defRPr sz="3500">
                <a:solidFill>
                  <a:srgbClr val="3A70BC"/>
                </a:solidFill>
              </a:defRPr>
            </a:pPr>
            <a:r>
              <a:t>The Lord hath promised good to me, His word my hope secures; He will my shield and portion be As long as life endures.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lnSpc>
                <a:spcPts val="4200"/>
              </a:lnSpc>
              <a:defRPr sz="3500">
                <a:solidFill>
                  <a:srgbClr val="F44242"/>
                </a:solidFill>
              </a:defRPr>
            </a:pPr>
            <a:r>
              <a:t>เยียม วั้ว ทิน-ต้อง ตุ๊ เหฒีย ธิน หฮญัง, เก้า ฌัง-หล่าง เจี๋ย บะฮนอย. เยีย แอ๋ง ม่าย เฒี่ยง โห่ เธง หฒั่ง เตี๋ย, หธ่อ ฮนั้ง เยียม เจี๋ย กอน นอ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lnSpc>
                <a:spcPts val="4200"/>
              </a:lnSpc>
              <a:defRPr sz="3500">
                <a:solidFill>
                  <a:srgbClr val="000000"/>
                </a:solidFill>
              </a:defRPr>
            </a:pPr>
            <a:r>
              <a:t>เมื่อเราได้ไปอยู่เมืองสวรรค์ ช้านานนับหลายพันปี ยังมีเวลาร้องเพลงสรรเสริญ เท่ากันกับเมื่อเริ่มต้น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514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lnSpc>
                <a:spcPts val="6600"/>
              </a:lnSpc>
              <a:defRPr sz="3500">
                <a:solidFill>
                  <a:srgbClr val="3A70BC"/>
                </a:solidFill>
              </a:defRPr>
            </a:pPr>
            <a:r>
              <a:t>When we’ve been there ten thousand years, Bright shining as the sun, We’ve no less days to sing God’s praise. Than when we first begun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lnSpc>
                <a:spcPts val="4200"/>
              </a:lnSpc>
              <a:defRPr sz="3500">
                <a:solidFill>
                  <a:srgbClr val="F44242"/>
                </a:solidFill>
              </a:defRPr>
            </a:pPr>
            <a: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lnSpc>
                <a:spcPts val="11000"/>
              </a:lnSpc>
              <a:defRPr sz="3500">
                <a:solidFill>
                  <a:srgbClr val="000000"/>
                </a:solidFill>
              </a:defRPr>
            </a:pPr>
            <a:r>
              <a:t>Bless the Lord, O my soul</a:t>
            </a:r>
            <a:br/>
            <a:r>
              <a:t> O my soul. Worship His holy name</a:t>
            </a:r>
            <a:br/>
            <a:r>
              <a:t> Sing like never before</a:t>
            </a:r>
            <a:br/>
            <a:r>
              <a:t> O my soul. I'll worship Your holy name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lnSpc>
                <a:spcPts val="6900"/>
              </a:lnSpc>
              <a:defRPr sz="3500">
                <a:solidFill>
                  <a:srgbClr val="000000"/>
                </a:solidFill>
              </a:defRPr>
            </a:pPr>
            <a:r>
              <a:t>The sun comes up, it's a new day dawning</a:t>
            </a:r>
            <a:br/>
            <a:r>
              <a:t> It's time to sing Your song again</a:t>
            </a:r>
            <a:br/>
            <a:r>
              <a:t> Whatever may pass and whatever lies before me</a:t>
            </a:r>
            <a:br/>
            <a:r>
              <a:t> Let me be singing when the evening comes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lnSpc>
                <a:spcPts val="11000"/>
              </a:lnSpc>
              <a:defRPr sz="3500">
                <a:solidFill>
                  <a:srgbClr val="000000"/>
                </a:solidFill>
              </a:defRPr>
            </a:pPr>
            <a:r>
              <a:t>Bless the Lord, O my soul</a:t>
            </a:r>
            <a:br/>
            <a:r>
              <a:t> O my soul. Worship His holy name</a:t>
            </a:r>
            <a:br/>
            <a:r>
              <a:t> Sing like never before</a:t>
            </a:r>
            <a:br/>
            <a:r>
              <a:t> O my soul. I'll worship Your holy name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lnSpc>
                <a:spcPts val="5600"/>
              </a:lnSpc>
              <a:defRPr sz="3500">
                <a:solidFill>
                  <a:srgbClr val="000000"/>
                </a:solidFill>
              </a:defRPr>
            </a:pPr>
            <a:r>
              <a:t>You're rich in love and You're slow to anger</a:t>
            </a:r>
            <a:br/>
            <a:r>
              <a:t> Your name is great and Your heart is kind</a:t>
            </a:r>
            <a:br/>
            <a:r>
              <a:t> For all Your goodness</a:t>
            </a:r>
            <a:br/>
            <a:r>
              <a:t> I will keep on singing</a:t>
            </a:r>
            <a:br/>
            <a:r>
              <a:t> Ten thousand reasons for my heart to find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lnSpc>
                <a:spcPts val="11000"/>
              </a:lnSpc>
              <a:defRPr sz="3500">
                <a:solidFill>
                  <a:srgbClr val="000000"/>
                </a:solidFill>
              </a:defRPr>
            </a:pPr>
            <a:r>
              <a:t>Bless the Lord, O my soul</a:t>
            </a:r>
            <a:br/>
            <a:r>
              <a:t> O my soul. Worship His holy name</a:t>
            </a:r>
            <a:br/>
            <a:r>
              <a:t> Sing like never before</a:t>
            </a:r>
            <a:br/>
            <a:r>
              <a:t> O my soul. I'll worship Your holy name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lnSpc>
                <a:spcPts val="4800"/>
              </a:lnSpc>
              <a:defRPr sz="3500">
                <a:solidFill>
                  <a:srgbClr val="000000"/>
                </a:solidFill>
              </a:defRPr>
            </a:pPr>
            <a:r>
              <a:t>And on that day when my strength is failing</a:t>
            </a:r>
            <a:br/>
            <a:r>
              <a:t> The end draws near and my time has come</a:t>
            </a:r>
            <a:br/>
            <a:r>
              <a:t> Still, my soul will sing Your praise unending</a:t>
            </a:r>
            <a:br/>
            <a:r>
              <a:t> Ten thousand years and then forevermore</a:t>
            </a:r>
            <a:br/>
            <a:r>
              <a:t> Forevermore.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lnSpc>
                <a:spcPts val="11000"/>
              </a:lnSpc>
              <a:defRPr sz="3500">
                <a:solidFill>
                  <a:srgbClr val="000000"/>
                </a:solidFill>
              </a:defRPr>
            </a:pPr>
            <a:r>
              <a:t>Bless the Lord, O my soul</a:t>
            </a:r>
            <a:br/>
            <a:r>
              <a:t> O my soul. Worship His holy name</a:t>
            </a:r>
            <a:br/>
            <a:r>
              <a:t> Sing like never before</a:t>
            </a:r>
            <a:br/>
            <a:r>
              <a:t> O my soul. I'll worship Your holy name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มีสหายเลิศคือพระเยซู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a Friend we have in Jesus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