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sz="6000" dirty="0" err="1"/>
              <a:t>ชีวีเราอยู่ในพระองค์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6468"/>
            <a:ext cx="6400800" cy="1752600"/>
          </a:xfrm>
        </p:spPr>
        <p:txBody>
          <a:bodyPr>
            <a:normAutofit/>
          </a:bodyPr>
          <a:lstStyle/>
          <a:p>
            <a:r>
              <a:rPr sz="4400" dirty="0">
                <a:solidFill>
                  <a:srgbClr val="FF0000"/>
                </a:solidFill>
              </a:rPr>
              <a:t>My life is in You, Lord</a:t>
            </a:r>
          </a:p>
        </p:txBody>
      </p:sp>
    </p:spTree>
    <p:extLst>
      <p:ext uri="{BB962C8B-B14F-4D97-AF65-F5344CB8AC3E}">
        <p14:creationId xmlns:p14="http://schemas.microsoft.com/office/powerpoint/2010/main" val="409766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7000" r="-7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986" y="318761"/>
            <a:ext cx="689002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ชีวี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เราอยู่ใน</a:t>
            </a: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</a:t>
            </a: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กำลัง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เราอยู่ในพระองค์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ความวางใจเราอยู่ใน</a:t>
            </a: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</a:t>
            </a:r>
            <a:r>
              <a:rPr lang="en-US" sz="4800" dirty="0">
                <a:solidFill>
                  <a:srgbClr val="000000"/>
                </a:solidFill>
                <a:latin typeface="Calibri"/>
              </a:rPr>
              <a:t> </a:t>
            </a: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ใน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170" y="3015283"/>
            <a:ext cx="6232796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life is in You, Lord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strength is in </a:t>
            </a: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Lord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hope is in </a:t>
            </a: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Lord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You, It’s in You</a:t>
            </a:r>
          </a:p>
        </p:txBody>
      </p:sp>
    </p:spTree>
    <p:extLst>
      <p:ext uri="{BB962C8B-B14F-4D97-AF65-F5344CB8AC3E}">
        <p14:creationId xmlns:p14="http://schemas.microsoft.com/office/powerpoint/2010/main" val="37077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7000" r="-7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082" y="104626"/>
            <a:ext cx="5719835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จะสรรเสริญ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ด้วยสุดสิ้นดวงจิต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เราจะสรรเสริญ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ด้วยสุดสิ้นกำลัง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ด้วยสุดสิ้นชีวิต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ด้วยสุดสิ้นจิตใจ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ความวางใจอยู่ในพระองค์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47110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praise You with all of my life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 praise You with all of my strength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of my life,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of my strength 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>
                <a:solidFill>
                  <a:srgbClr val="3A70BC"/>
                </a:solidFill>
              </a:defRPr>
            </a:pPr>
            <a:r>
              <a:rPr kumimoji="0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sz="40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my hope is in You</a:t>
            </a:r>
          </a:p>
        </p:txBody>
      </p:sp>
    </p:spTree>
    <p:extLst>
      <p:ext uri="{BB962C8B-B14F-4D97-AF65-F5344CB8AC3E}">
        <p14:creationId xmlns:p14="http://schemas.microsoft.com/office/powerpoint/2010/main" val="336040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ชีวีเราอยู่ในพระองค์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พระเจ้ารักคุณและฉัน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2019-07-12T17:12:20Z</dcterms:modified>
  <cp:category/>
</cp:coreProperties>
</file>