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4209"/>
            <a:ext cx="7772400" cy="24650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sz="13800" b="1" dirty="0" err="1">
                <a:solidFill>
                  <a:schemeClr val="bg1"/>
                </a:solidFill>
              </a:rPr>
              <a:t>สิ่งเดียว</a:t>
            </a:r>
            <a:endParaRPr sz="13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1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9241" y="257908"/>
            <a:ext cx="7045518" cy="523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 sz="5000">
                <a:solidFill>
                  <a:srgbClr val="000000"/>
                </a:solidFill>
              </a:defRPr>
            </a:pPr>
            <a:r>
              <a:rPr sz="5400" spc="100" dirty="0" err="1">
                <a:solidFill>
                  <a:srgbClr val="C00000"/>
                </a:solidFill>
              </a:rPr>
              <a:t>ข้าขอสิ่งหนึ่ง</a:t>
            </a:r>
            <a:r>
              <a:rPr sz="5400" spc="100" dirty="0">
                <a:solidFill>
                  <a:srgbClr val="C00000"/>
                </a:solidFill>
              </a:rPr>
              <a:t/>
            </a:r>
            <a:br>
              <a:rPr sz="5400" spc="100" dirty="0">
                <a:solidFill>
                  <a:srgbClr val="C00000"/>
                </a:solidFill>
              </a:rPr>
            </a:br>
            <a:r>
              <a:rPr sz="5400" spc="100" dirty="0" err="1">
                <a:solidFill>
                  <a:srgbClr val="C00000"/>
                </a:solidFill>
              </a:rPr>
              <a:t>จากพระเจ้า</a:t>
            </a:r>
            <a:r>
              <a:rPr sz="5400" spc="100" dirty="0">
                <a:solidFill>
                  <a:srgbClr val="C00000"/>
                </a:solidFill>
              </a:rPr>
              <a:t> </a:t>
            </a:r>
            <a:r>
              <a:rPr sz="5400" spc="100" dirty="0" err="1">
                <a:solidFill>
                  <a:srgbClr val="C00000"/>
                </a:solidFill>
              </a:rPr>
              <a:t>ให้ข้าได้พัก</a:t>
            </a:r>
            <a:r>
              <a:rPr sz="5400" spc="100" dirty="0">
                <a:solidFill>
                  <a:srgbClr val="C00000"/>
                </a:solidFill>
              </a:rPr>
              <a:t/>
            </a:r>
            <a:br>
              <a:rPr sz="5400" spc="100" dirty="0">
                <a:solidFill>
                  <a:srgbClr val="C00000"/>
                </a:solidFill>
              </a:rPr>
            </a:br>
            <a:r>
              <a:rPr sz="5400" spc="100" dirty="0" err="1">
                <a:solidFill>
                  <a:srgbClr val="C00000"/>
                </a:solidFill>
              </a:rPr>
              <a:t>อาศัยในพระนิเวศน์</a:t>
            </a:r>
            <a:r>
              <a:rPr sz="5400" spc="100" dirty="0">
                <a:solidFill>
                  <a:srgbClr val="C00000"/>
                </a:solidFill>
              </a:rPr>
              <a:t/>
            </a:r>
            <a:br>
              <a:rPr sz="5400" spc="100" dirty="0">
                <a:solidFill>
                  <a:srgbClr val="C00000"/>
                </a:solidFill>
              </a:rPr>
            </a:br>
            <a:r>
              <a:rPr sz="5400" spc="100" dirty="0" err="1">
                <a:solidFill>
                  <a:srgbClr val="C00000"/>
                </a:solidFill>
              </a:rPr>
              <a:t>ตลอดวันและคืน</a:t>
            </a:r>
            <a:r>
              <a:rPr sz="5400" spc="100" dirty="0">
                <a:solidFill>
                  <a:srgbClr val="C00000"/>
                </a:solidFill>
              </a:rPr>
              <a:t> </a:t>
            </a:r>
            <a:r>
              <a:rPr sz="5400" spc="100" dirty="0" err="1">
                <a:solidFill>
                  <a:srgbClr val="C00000"/>
                </a:solidFill>
              </a:rPr>
              <a:t>แห่งชีวิตของข้า</a:t>
            </a:r>
            <a:r>
              <a:rPr sz="5400" spc="100" dirty="0">
                <a:solidFill>
                  <a:srgbClr val="C00000"/>
                </a:solidFill>
              </a:rPr>
              <a:t/>
            </a:r>
            <a:br>
              <a:rPr sz="5400" spc="100" dirty="0">
                <a:solidFill>
                  <a:srgbClr val="C00000"/>
                </a:solidFill>
              </a:rPr>
            </a:br>
            <a:r>
              <a:rPr sz="5400" spc="100" dirty="0" err="1">
                <a:solidFill>
                  <a:srgbClr val="C00000"/>
                </a:solidFill>
              </a:rPr>
              <a:t>เพ่งดูความงาม</a:t>
            </a:r>
            <a:r>
              <a:rPr sz="5400" spc="100" dirty="0">
                <a:solidFill>
                  <a:srgbClr val="C00000"/>
                </a:solidFill>
              </a:rPr>
              <a:t> </a:t>
            </a:r>
            <a:r>
              <a:rPr sz="5400" spc="100" dirty="0" err="1">
                <a:solidFill>
                  <a:srgbClr val="C00000"/>
                </a:solidFill>
              </a:rPr>
              <a:t>แห่งพระสิริพระองค์</a:t>
            </a:r>
            <a:endParaRPr sz="5400" spc="1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1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7686" y="457200"/>
            <a:ext cx="5288627" cy="523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 sz="5000">
                <a:solidFill>
                  <a:srgbClr val="000000"/>
                </a:solidFill>
              </a:defRPr>
            </a:pPr>
            <a:r>
              <a:rPr sz="5400" dirty="0" err="1">
                <a:solidFill>
                  <a:srgbClr val="C00000"/>
                </a:solidFill>
              </a:rPr>
              <a:t>ขอซ่อนข้าไว้</a:t>
            </a:r>
            <a:r>
              <a:rPr sz="5400" dirty="0">
                <a:solidFill>
                  <a:srgbClr val="C00000"/>
                </a:solidFill>
              </a:rPr>
              <a:t> </a:t>
            </a:r>
            <a:r>
              <a:rPr sz="5400" dirty="0" err="1">
                <a:solidFill>
                  <a:srgbClr val="C00000"/>
                </a:solidFill>
              </a:rPr>
              <a:t>ในความรัก</a:t>
            </a:r>
            <a:r>
              <a:rPr sz="5400" dirty="0">
                <a:solidFill>
                  <a:srgbClr val="C00000"/>
                </a:solidFill>
              </a:rPr>
              <a:t/>
            </a:r>
            <a:br>
              <a:rPr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โปรดตั้งชีวิต</a:t>
            </a:r>
            <a:r>
              <a:rPr sz="5400" dirty="0">
                <a:solidFill>
                  <a:srgbClr val="C00000"/>
                </a:solidFill>
              </a:rPr>
              <a:t> </a:t>
            </a:r>
            <a:r>
              <a:rPr sz="5400" dirty="0" err="1">
                <a:solidFill>
                  <a:srgbClr val="C00000"/>
                </a:solidFill>
              </a:rPr>
              <a:t>ข้าสูงบนศิลา</a:t>
            </a:r>
            <a:r>
              <a:rPr sz="5400" dirty="0">
                <a:solidFill>
                  <a:srgbClr val="C00000"/>
                </a:solidFill>
              </a:rPr>
              <a:t/>
            </a:r>
            <a:br>
              <a:rPr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ความสัตย์ซื่อพระองค์</a:t>
            </a:r>
            <a:r>
              <a:rPr sz="5400" dirty="0">
                <a:solidFill>
                  <a:srgbClr val="C00000"/>
                </a:solidFill>
              </a:rPr>
              <a:t/>
            </a:r>
            <a:br>
              <a:rPr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เป็นความหวังของข้า</a:t>
            </a:r>
            <a:r>
              <a:rPr sz="5400" dirty="0">
                <a:solidFill>
                  <a:srgbClr val="C00000"/>
                </a:solidFill>
              </a:rPr>
              <a:t/>
            </a:r>
            <a:br>
              <a:rPr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ข้าลี้ภัยในที่ประทับพระองค์</a:t>
            </a:r>
            <a:endParaRPr sz="5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1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9252" y="457200"/>
            <a:ext cx="5325497" cy="55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000">
                <a:solidFill>
                  <a:srgbClr val="000000"/>
                </a:solidFill>
              </a:defRPr>
            </a:pPr>
            <a:r>
              <a:rPr sz="6000" dirty="0" err="1">
                <a:solidFill>
                  <a:srgbClr val="C00000"/>
                </a:solidFill>
              </a:rPr>
              <a:t>ให้ข้าอิ่มในความสมบูรณ์</a:t>
            </a:r>
            <a:r>
              <a:rPr sz="6000" dirty="0">
                <a:solidFill>
                  <a:srgbClr val="C00000"/>
                </a:solidFill>
              </a:rPr>
              <a:t/>
            </a:r>
            <a:br>
              <a:rPr sz="6000" dirty="0">
                <a:solidFill>
                  <a:srgbClr val="C00000"/>
                </a:solidFill>
              </a:rPr>
            </a:br>
            <a:r>
              <a:rPr sz="6000" dirty="0" err="1">
                <a:solidFill>
                  <a:srgbClr val="C00000"/>
                </a:solidFill>
              </a:rPr>
              <a:t>แห่งพระนิเวศน์พระองค์</a:t>
            </a:r>
            <a:r>
              <a:rPr sz="6000" dirty="0">
                <a:solidFill>
                  <a:srgbClr val="C00000"/>
                </a:solidFill>
              </a:rPr>
              <a:t/>
            </a:r>
            <a:br>
              <a:rPr sz="6000" dirty="0">
                <a:solidFill>
                  <a:srgbClr val="C00000"/>
                </a:solidFill>
              </a:rPr>
            </a:br>
            <a:r>
              <a:rPr sz="6000" dirty="0" err="1">
                <a:solidFill>
                  <a:srgbClr val="C00000"/>
                </a:solidFill>
              </a:rPr>
              <a:t>ให้ข้าอยู่หน้าพระพักตร์</a:t>
            </a:r>
            <a:r>
              <a:rPr sz="6000" dirty="0">
                <a:solidFill>
                  <a:srgbClr val="C00000"/>
                </a:solidFill>
              </a:rPr>
              <a:t/>
            </a:r>
            <a:br>
              <a:rPr sz="6000" dirty="0">
                <a:solidFill>
                  <a:srgbClr val="C00000"/>
                </a:solidFill>
              </a:rPr>
            </a:br>
            <a:r>
              <a:rPr sz="6000" dirty="0" err="1">
                <a:solidFill>
                  <a:srgbClr val="C00000"/>
                </a:solidFill>
              </a:rPr>
              <a:t>ในรัก</a:t>
            </a:r>
            <a:r>
              <a:rPr sz="6000" dirty="0">
                <a:solidFill>
                  <a:srgbClr val="C00000"/>
                </a:solidFill>
              </a:rPr>
              <a:t> </a:t>
            </a:r>
            <a:r>
              <a:rPr sz="6000" dirty="0" err="1">
                <a:solidFill>
                  <a:srgbClr val="C00000"/>
                </a:solidFill>
              </a:rPr>
              <a:t>ที่มั่นคง</a:t>
            </a:r>
            <a:endParaRPr sz="6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1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1188" y="457200"/>
            <a:ext cx="7101623" cy="497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000">
                <a:solidFill>
                  <a:srgbClr val="000000"/>
                </a:solidFill>
              </a:defRPr>
            </a:pPr>
            <a:r>
              <a:rPr sz="5400" dirty="0" err="1">
                <a:solidFill>
                  <a:srgbClr val="C00000"/>
                </a:solidFill>
              </a:rPr>
              <a:t>ขอโปรดฟังเสียงร้องทูล</a:t>
            </a:r>
            <a:r>
              <a:rPr sz="5400" dirty="0">
                <a:solidFill>
                  <a:srgbClr val="C00000"/>
                </a:solidFill>
              </a:rPr>
              <a:t/>
            </a:r>
            <a:br>
              <a:rPr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เมื่อข้าเสาะแสวงหา</a:t>
            </a:r>
            <a:r>
              <a:rPr sz="5400" dirty="0">
                <a:solidFill>
                  <a:srgbClr val="C00000"/>
                </a:solidFill>
              </a:rPr>
              <a:t/>
            </a:r>
            <a:br>
              <a:rPr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ข้าเฝ้ารอคอยพระองค์</a:t>
            </a:r>
            <a:r>
              <a:rPr sz="5400" dirty="0">
                <a:solidFill>
                  <a:srgbClr val="C00000"/>
                </a:solidFill>
              </a:rPr>
              <a:t/>
            </a:r>
            <a:br>
              <a:rPr sz="5400" dirty="0">
                <a:solidFill>
                  <a:srgbClr val="C00000"/>
                </a:solidFill>
              </a:rPr>
            </a:br>
            <a:r>
              <a:rPr sz="5400" dirty="0" err="1">
                <a:solidFill>
                  <a:srgbClr val="C00000"/>
                </a:solidFill>
              </a:rPr>
              <a:t>พระเจ้า</a:t>
            </a:r>
            <a:r>
              <a:rPr sz="5400" dirty="0">
                <a:solidFill>
                  <a:srgbClr val="C00000"/>
                </a:solidFill>
              </a:rPr>
              <a:t> </a:t>
            </a:r>
            <a:r>
              <a:rPr sz="5400" dirty="0" err="1">
                <a:solidFill>
                  <a:srgbClr val="C00000"/>
                </a:solidFill>
              </a:rPr>
              <a:t>สิ่งนี้ที่ข้าต้องการเพียงสิ่งเดียว</a:t>
            </a:r>
            <a:endParaRPr sz="5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1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6404" y="457200"/>
            <a:ext cx="6231193" cy="55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000">
                <a:solidFill>
                  <a:srgbClr val="000000"/>
                </a:solidFill>
              </a:defRPr>
            </a:pPr>
            <a:r>
              <a:rPr sz="6000">
                <a:solidFill>
                  <a:srgbClr val="C00000"/>
                </a:solidFill>
              </a:rPr>
              <a:t>และนี่คือสิ่งเดียวที่ข้าต้องการ</a:t>
            </a:r>
            <a:br>
              <a:rPr sz="6000">
                <a:solidFill>
                  <a:srgbClr val="C00000"/>
                </a:solidFill>
              </a:rPr>
            </a:br>
            <a:r>
              <a:rPr sz="6000">
                <a:solidFill>
                  <a:srgbClr val="C00000"/>
                </a:solidFill>
              </a:rPr>
              <a:t>และนี่คือสิ่งเดียวที่ข้าต้องการ</a:t>
            </a:r>
            <a:br>
              <a:rPr sz="6000">
                <a:solidFill>
                  <a:srgbClr val="C00000"/>
                </a:solidFill>
              </a:rPr>
            </a:br>
            <a:r>
              <a:rPr sz="6000">
                <a:solidFill>
                  <a:srgbClr val="C00000"/>
                </a:solidFill>
              </a:rPr>
              <a:t>พระองค์คือผู้เดียวที่ข้าเสาะหา</a:t>
            </a:r>
            <a:br>
              <a:rPr sz="6000">
                <a:solidFill>
                  <a:srgbClr val="C00000"/>
                </a:solidFill>
              </a:rPr>
            </a:br>
            <a:r>
              <a:rPr sz="6000">
                <a:solidFill>
                  <a:srgbClr val="C00000"/>
                </a:solidFill>
              </a:rPr>
              <a:t>และเฝ้าคอย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สิ่งเดียว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สิ่งเดียว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2019-07-12T17:24:00Z</dcterms:modified>
  <cp:category/>
</cp:coreProperties>
</file>