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73" r:id="rId3"/>
    <p:sldId id="276" r:id="rId4"/>
    <p:sldId id="274" r:id="rId5"/>
    <p:sldId id="27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3042"/>
            <a:ext cx="7772400" cy="1470025"/>
          </a:xfrm>
        </p:spPr>
        <p:txBody>
          <a:bodyPr>
            <a:normAutofit/>
          </a:bodyPr>
          <a:lstStyle/>
          <a:p>
            <a:r>
              <a:rPr sz="6600" dirty="0" err="1"/>
              <a:t>โอ</a:t>
            </a:r>
            <a:r>
              <a:rPr sz="6600" dirty="0"/>
              <a:t> </a:t>
            </a:r>
            <a:r>
              <a:rPr sz="6600" dirty="0" err="1"/>
              <a:t>ข้ายกพระนามพระองค์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8092440" cy="1752600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4800" dirty="0"/>
              <a:t>Lord, I Lift Your Name on High</a:t>
            </a:r>
          </a:p>
        </p:txBody>
      </p:sp>
    </p:spTree>
    <p:extLst>
      <p:ext uri="{BB962C8B-B14F-4D97-AF65-F5344CB8AC3E}">
        <p14:creationId xmlns:p14="http://schemas.microsoft.com/office/powerpoint/2010/main" val="425158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870" y="744583"/>
            <a:ext cx="6372258" cy="27469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โอ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ข้ายกพระนามพระองค์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โอ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รักจึงร้องเพลง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สรรเสริญ</a:t>
            </a:r>
            <a:endParaRPr kumimoji="0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018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Lord, I lift Your name on high. Lord, I love to sing Your praises. </a:t>
            </a:r>
          </a:p>
        </p:txBody>
      </p:sp>
    </p:spTree>
    <p:extLst>
      <p:ext uri="{BB962C8B-B14F-4D97-AF65-F5344CB8AC3E}">
        <p14:creationId xmlns:p14="http://schemas.microsoft.com/office/powerpoint/2010/main" val="120102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6103" y="287383"/>
            <a:ext cx="6551794" cy="27469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เยซูทรงอยู่ภายใน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ยินดีพระองค์ทรงช่วยให้รอด</a:t>
            </a:r>
            <a:endParaRPr kumimoji="0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31028"/>
            <a:ext cx="7772400" cy="2018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I'm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glad You're in my life.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I'm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 glad You came to save us.</a:t>
            </a:r>
          </a:p>
        </p:txBody>
      </p:sp>
    </p:spTree>
    <p:extLst>
      <p:ext uri="{BB962C8B-B14F-4D97-AF65-F5344CB8AC3E}">
        <p14:creationId xmlns:p14="http://schemas.microsoft.com/office/powerpoint/2010/main" val="263939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3261" y="535577"/>
            <a:ext cx="787747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ลงจากสวรรค์ถึงโลกา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สำแดง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หนทาง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จากโลกา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ถึง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กางเขน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ชำระ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ความ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บาป</a:t>
            </a:r>
            <a:endParaRPr kumimoji="0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115874"/>
            <a:ext cx="7772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came from Heaven to earth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show the way.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earth to the cross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debt to pay</a:t>
            </a: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88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7335" y="228600"/>
            <a:ext cx="4809330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000000"/>
                </a:solidFill>
              </a:defRPr>
            </a:pPr>
            <a:r>
              <a:rPr kumimoji="0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จาก</a:t>
            </a:r>
            <a:r>
              <a:rPr kumimoji="0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กางเขนสู่อุโมงค์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จากอุโมงค์สู่สวรรค์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000000"/>
                </a:solidFill>
              </a:defRPr>
            </a:pPr>
            <a:r>
              <a:rPr kumimoji="0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</a:t>
            </a:r>
            <a:r>
              <a:rPr kumimoji="0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ยกนาม</a:t>
            </a:r>
            <a:r>
              <a:rPr kumimoji="0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พระองค์สูงสุด</a:t>
            </a:r>
            <a:endParaRPr kumimoji="0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144552"/>
            <a:ext cx="7772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200">
                <a:solidFill>
                  <a:srgbClr val="3A70BC"/>
                </a:solidFill>
              </a:defRPr>
            </a:pPr>
            <a:r>
              <a:rPr lang="en-US" sz="4800" dirty="0">
                <a:solidFill>
                  <a:srgbClr val="3A70BC"/>
                </a:solidFill>
              </a:rPr>
              <a:t>From the cross to the grave. </a:t>
            </a: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</a:rPr>
              <a:t>From 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</a:rPr>
              <a:t>the grave to the sky. 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3A70BC"/>
                </a:solidFill>
              </a:defRPr>
            </a:pPr>
            <a:r>
              <a:rPr kumimoji="0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</a:rPr>
              <a:t>Lord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</a:rPr>
              <a:t>, I lift Your name on high.</a:t>
            </a:r>
          </a:p>
        </p:txBody>
      </p:sp>
    </p:spTree>
    <p:extLst>
      <p:ext uri="{BB962C8B-B14F-4D97-AF65-F5344CB8AC3E}">
        <p14:creationId xmlns:p14="http://schemas.microsoft.com/office/powerpoint/2010/main" val="401523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137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โอ ข้ายกพระนามพระองค์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พระเจ้ารักคุณและฉัน</dc:title>
  <dc:subject/>
  <dc:creator/>
  <cp:keywords/>
  <dc:description>generated using python-pptx</dc:description>
  <cp:lastModifiedBy>LERTSIRIKARN</cp:lastModifiedBy>
  <cp:revision>6</cp:revision>
  <dcterms:created xsi:type="dcterms:W3CDTF">2013-01-27T09:14:16Z</dcterms:created>
  <dcterms:modified xsi:type="dcterms:W3CDTF">2019-07-12T17:16:04Z</dcterms:modified>
  <cp:category/>
</cp:coreProperties>
</file>