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l="-60000" r="-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5400" dirty="0" err="1"/>
              <a:t>โปรดเปิดดวงตาแห่งดวงใจ</a:t>
            </a:r>
            <a:endParaRPr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rPr dirty="0"/>
              <a:t>Open The Eyes Of My Heart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l="-60000" r="-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8044" y="228600"/>
            <a:ext cx="6187912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000000"/>
                </a:solidFill>
              </a:defRPr>
            </a:pPr>
            <a:r>
              <a:rPr sz="4800" dirty="0" err="1"/>
              <a:t>โปรดเปิดดวงตาแห่งดวงใจออก</a:t>
            </a:r>
            <a:r>
              <a:rPr sz="4800" dirty="0"/>
              <a:t/>
            </a:r>
            <a:br>
              <a:rPr sz="4800" dirty="0"/>
            </a:br>
            <a:r>
              <a:rPr sz="4800" dirty="0" err="1"/>
              <a:t>โปรดเปิดดวงตาแห่งดวงใจ</a:t>
            </a:r>
            <a:r>
              <a:rPr sz="4800" dirty="0"/>
              <a:t/>
            </a:r>
            <a:br>
              <a:rPr sz="4800" dirty="0"/>
            </a:br>
            <a:r>
              <a:rPr sz="4800" dirty="0" err="1"/>
              <a:t>ลูกต้องการได้เห็น</a:t>
            </a:r>
            <a:r>
              <a:rPr sz="4800" dirty="0"/>
              <a:t> </a:t>
            </a:r>
            <a:r>
              <a:rPr sz="4800" dirty="0" err="1"/>
              <a:t>ลูกต้องการได้เห็น</a:t>
            </a:r>
            <a:endParaRPr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162444" y="2649419"/>
            <a:ext cx="6819111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300">
                <a:solidFill>
                  <a:srgbClr val="3A70BC"/>
                </a:solidFill>
              </a:defRPr>
            </a:pPr>
            <a:r>
              <a:rPr sz="4800" dirty="0"/>
              <a:t>Open the eyes </a:t>
            </a:r>
            <a:endParaRPr lang="en-US" sz="4800" dirty="0" smtClean="0"/>
          </a:p>
          <a:p>
            <a:pPr algn="ctr">
              <a:defRPr sz="4300">
                <a:solidFill>
                  <a:srgbClr val="3A70BC"/>
                </a:solidFill>
              </a:defRPr>
            </a:pPr>
            <a:r>
              <a:rPr sz="4800" dirty="0" smtClean="0"/>
              <a:t>of </a:t>
            </a:r>
            <a:r>
              <a:rPr sz="4800" dirty="0"/>
              <a:t>my </a:t>
            </a:r>
            <a:r>
              <a:rPr sz="4800" dirty="0" smtClean="0"/>
              <a:t>heart </a:t>
            </a:r>
            <a:r>
              <a:rPr sz="4800" dirty="0"/>
              <a:t>Lord. </a:t>
            </a:r>
            <a:endParaRPr lang="en-US" sz="4800" dirty="0" smtClean="0"/>
          </a:p>
          <a:p>
            <a:pPr algn="ctr">
              <a:defRPr sz="4300">
                <a:solidFill>
                  <a:srgbClr val="3A70BC"/>
                </a:solidFill>
              </a:defRPr>
            </a:pPr>
            <a:r>
              <a:rPr sz="4800" dirty="0" smtClean="0"/>
              <a:t>Open </a:t>
            </a:r>
            <a:r>
              <a:rPr sz="4800" dirty="0"/>
              <a:t>the eyes of my heart</a:t>
            </a:r>
            <a:br>
              <a:rPr sz="4800" dirty="0"/>
            </a:br>
            <a:r>
              <a:rPr sz="4800" dirty="0"/>
              <a:t> I want to see you, </a:t>
            </a:r>
            <a:endParaRPr lang="en-US" sz="4800" dirty="0" smtClean="0"/>
          </a:p>
          <a:p>
            <a:pPr algn="ctr">
              <a:defRPr sz="4300">
                <a:solidFill>
                  <a:srgbClr val="3A70BC"/>
                </a:solidFill>
              </a:defRPr>
            </a:pPr>
            <a:r>
              <a:rPr sz="4800" dirty="0" smtClean="0"/>
              <a:t>I </a:t>
            </a:r>
            <a:r>
              <a:rPr sz="4800" dirty="0"/>
              <a:t>want to see you</a:t>
            </a:r>
            <a:br>
              <a:rPr sz="4800" dirty="0"/>
            </a:br>
            <a:endParaRPr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l="-60000" r="-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22384"/>
            <a:ext cx="7772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500">
                <a:solidFill>
                  <a:srgbClr val="000000"/>
                </a:solidFill>
              </a:defRPr>
            </a:pPr>
            <a:r>
              <a:rPr sz="4800" dirty="0" err="1"/>
              <a:t>ได้เห็นพระองค์</a:t>
            </a:r>
            <a:r>
              <a:rPr sz="4800" dirty="0"/>
              <a:t> </a:t>
            </a:r>
            <a:r>
              <a:rPr sz="4800" dirty="0" err="1"/>
              <a:t>ประทับอยู่สูง</a:t>
            </a:r>
            <a:r>
              <a:rPr sz="4800" dirty="0"/>
              <a:t> </a:t>
            </a:r>
            <a:r>
              <a:rPr sz="4800" dirty="0" err="1"/>
              <a:t>ฉายยังลูกด้วยแสงแห่งพระสิริ</a:t>
            </a:r>
            <a:r>
              <a:rPr sz="4800" dirty="0"/>
              <a:t> </a:t>
            </a:r>
            <a:r>
              <a:rPr sz="4800" dirty="0" err="1"/>
              <a:t>เทลงด้วยฤทธิ์และความรัก</a:t>
            </a:r>
            <a:r>
              <a:rPr sz="4800" dirty="0"/>
              <a:t> </a:t>
            </a:r>
            <a:endParaRPr lang="en-US" sz="4800" dirty="0" smtClean="0"/>
          </a:p>
          <a:p>
            <a:pPr algn="ctr">
              <a:defRPr sz="4500">
                <a:solidFill>
                  <a:srgbClr val="000000"/>
                </a:solidFill>
              </a:defRPr>
            </a:pPr>
            <a:r>
              <a:rPr sz="4800" dirty="0" err="1" smtClean="0"/>
              <a:t>เมื่อ</a:t>
            </a:r>
            <a:r>
              <a:rPr sz="4800" dirty="0" err="1"/>
              <a:t>ร้องว่า</a:t>
            </a:r>
            <a:r>
              <a:rPr sz="4800" dirty="0"/>
              <a:t> </a:t>
            </a:r>
            <a:r>
              <a:rPr sz="4800" dirty="0" err="1"/>
              <a:t>วิสุทธิ์</a:t>
            </a:r>
            <a:r>
              <a:rPr sz="4800" dirty="0"/>
              <a:t> </a:t>
            </a:r>
            <a:r>
              <a:rPr sz="4800" dirty="0" err="1"/>
              <a:t>วิสุทธิ์</a:t>
            </a:r>
            <a:r>
              <a:rPr sz="4800" dirty="0"/>
              <a:t> </a:t>
            </a:r>
            <a:r>
              <a:rPr sz="4800" dirty="0" err="1"/>
              <a:t>วิสุทธิ์</a:t>
            </a:r>
            <a:endParaRPr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801815"/>
            <a:ext cx="77724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300">
                <a:solidFill>
                  <a:srgbClr val="3A70BC"/>
                </a:solidFill>
              </a:defRPr>
            </a:pPr>
            <a:r>
              <a:rPr sz="4400" dirty="0"/>
              <a:t>To see you high and lifted up, Shining in the light of your glory. </a:t>
            </a:r>
            <a:endParaRPr lang="en-US" sz="4400" dirty="0" smtClean="0"/>
          </a:p>
          <a:p>
            <a:pPr algn="ctr">
              <a:defRPr sz="4300">
                <a:solidFill>
                  <a:srgbClr val="3A70BC"/>
                </a:solidFill>
              </a:defRPr>
            </a:pPr>
            <a:r>
              <a:rPr sz="4400" dirty="0" smtClean="0"/>
              <a:t>Lord</a:t>
            </a:r>
            <a:r>
              <a:rPr sz="4400" dirty="0"/>
              <a:t>, Pour out your </a:t>
            </a:r>
            <a:endParaRPr lang="en-US" sz="4400" dirty="0" smtClean="0"/>
          </a:p>
          <a:p>
            <a:pPr algn="ctr">
              <a:defRPr sz="4300">
                <a:solidFill>
                  <a:srgbClr val="3A70BC"/>
                </a:solidFill>
              </a:defRPr>
            </a:pPr>
            <a:r>
              <a:rPr sz="4400" dirty="0" smtClean="0"/>
              <a:t>power </a:t>
            </a:r>
            <a:r>
              <a:rPr sz="4400" dirty="0"/>
              <a:t>and love, </a:t>
            </a:r>
            <a:endParaRPr lang="en-US" sz="4400" dirty="0" smtClean="0"/>
          </a:p>
          <a:p>
            <a:pPr algn="ctr">
              <a:defRPr sz="4300">
                <a:solidFill>
                  <a:srgbClr val="3A70BC"/>
                </a:solidFill>
              </a:defRPr>
            </a:pPr>
            <a:r>
              <a:rPr sz="4400" dirty="0" smtClean="0"/>
              <a:t>As </a:t>
            </a:r>
            <a:r>
              <a:rPr sz="4400" dirty="0"/>
              <a:t>we sing holy, holy, holy.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 l="-60000" r="-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46036" y="650630"/>
            <a:ext cx="50519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500">
                <a:solidFill>
                  <a:srgbClr val="000000"/>
                </a:solidFill>
              </a:defRPr>
            </a:pPr>
            <a:r>
              <a:rPr sz="4800" dirty="0" err="1"/>
              <a:t>วิสุทธิ์</a:t>
            </a:r>
            <a:r>
              <a:rPr sz="4800" dirty="0"/>
              <a:t> </a:t>
            </a:r>
            <a:r>
              <a:rPr sz="4800" dirty="0" err="1" smtClean="0"/>
              <a:t>วิสุทธิ์</a:t>
            </a:r>
            <a:r>
              <a:rPr lang="en-US" sz="4800" dirty="0" smtClean="0"/>
              <a:t> </a:t>
            </a:r>
            <a:r>
              <a:rPr sz="4800" dirty="0" err="1" smtClean="0"/>
              <a:t>วิสุทธิ์</a:t>
            </a:r>
            <a:r>
              <a:rPr sz="4800" dirty="0" smtClean="0"/>
              <a:t> </a:t>
            </a:r>
            <a:r>
              <a:rPr sz="4800" dirty="0"/>
              <a:t>(x3)</a:t>
            </a:r>
            <a:br>
              <a:rPr sz="4800" dirty="0"/>
            </a:br>
            <a:r>
              <a:rPr sz="4800" dirty="0" err="1"/>
              <a:t>ลูกต้องการได้เห็น</a:t>
            </a:r>
            <a:endParaRPr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559348" y="2532185"/>
            <a:ext cx="6025303" cy="37856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300">
                <a:solidFill>
                  <a:srgbClr val="3A70BC"/>
                </a:solidFill>
              </a:defRPr>
            </a:pPr>
            <a:r>
              <a:rPr sz="4800" dirty="0"/>
              <a:t>Holy, holy, holy. </a:t>
            </a:r>
            <a:endParaRPr lang="en-US" sz="4800" dirty="0" smtClean="0"/>
          </a:p>
          <a:p>
            <a:pPr algn="ctr">
              <a:defRPr sz="4300">
                <a:solidFill>
                  <a:srgbClr val="3A70BC"/>
                </a:solidFill>
              </a:defRPr>
            </a:pPr>
            <a:r>
              <a:rPr sz="4800" dirty="0" smtClean="0"/>
              <a:t>We </a:t>
            </a:r>
            <a:r>
              <a:rPr sz="4800" dirty="0"/>
              <a:t>cry </a:t>
            </a:r>
            <a:r>
              <a:rPr sz="4800" dirty="0" smtClean="0"/>
              <a:t>holy </a:t>
            </a:r>
            <a:r>
              <a:rPr sz="4800" dirty="0" err="1"/>
              <a:t>holy</a:t>
            </a:r>
            <a:r>
              <a:rPr sz="4800" dirty="0"/>
              <a:t>, holy. </a:t>
            </a:r>
            <a:endParaRPr lang="en-US" sz="4800" dirty="0" smtClean="0"/>
          </a:p>
          <a:p>
            <a:pPr algn="ctr">
              <a:defRPr sz="4300">
                <a:solidFill>
                  <a:srgbClr val="3A70BC"/>
                </a:solidFill>
              </a:defRPr>
            </a:pPr>
            <a:r>
              <a:rPr sz="4800" dirty="0" smtClean="0"/>
              <a:t>You </a:t>
            </a:r>
            <a:r>
              <a:rPr sz="4800" dirty="0"/>
              <a:t>are </a:t>
            </a:r>
            <a:r>
              <a:rPr sz="4800" dirty="0" smtClean="0"/>
              <a:t>holy</a:t>
            </a:r>
            <a:r>
              <a:rPr lang="en-US" sz="4800" dirty="0" smtClean="0"/>
              <a:t> </a:t>
            </a:r>
            <a:r>
              <a:rPr sz="4800" dirty="0" err="1" smtClean="0"/>
              <a:t>holy</a:t>
            </a:r>
            <a:r>
              <a:rPr sz="4800" dirty="0"/>
              <a:t>, holy. </a:t>
            </a:r>
            <a:endParaRPr lang="en-US" sz="4800" dirty="0" smtClean="0"/>
          </a:p>
          <a:p>
            <a:pPr algn="ctr">
              <a:defRPr sz="4300">
                <a:solidFill>
                  <a:srgbClr val="3A70BC"/>
                </a:solidFill>
              </a:defRPr>
            </a:pPr>
            <a:r>
              <a:rPr sz="4800" dirty="0" smtClean="0"/>
              <a:t>I </a:t>
            </a:r>
            <a:r>
              <a:rPr sz="4800" dirty="0"/>
              <a:t>want to see you</a:t>
            </a:r>
            <a:br>
              <a:rPr sz="4800" dirty="0"/>
            </a:br>
            <a:endParaRPr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123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โปรดเปิดดวงตาแห่งดวงใจ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โปรดเปิดดวงตาแห่งดวงใจ</dc:title>
  <dc:subject/>
  <dc:creator/>
  <cp:keywords/>
  <dc:description>generated using python-pptx</dc:description>
  <cp:lastModifiedBy>LERTSIRIKARN</cp:lastModifiedBy>
  <cp:revision>4</cp:revision>
  <dcterms:created xsi:type="dcterms:W3CDTF">2013-01-27T09:14:16Z</dcterms:created>
  <dcterms:modified xsi:type="dcterms:W3CDTF">2019-07-12T17:06:52Z</dcterms:modified>
  <cp:category/>
</cp:coreProperties>
</file>