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1" r:id="rId9"/>
    <p:sldId id="266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>
                <a:solidFill>
                  <a:schemeClr val="bg1"/>
                </a:solidFill>
              </a:rPr>
              <a:t>Forgiven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6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All the weight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of all our evil.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Lifted away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forever free.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Who could believe, who could believe?.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16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9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Forgiven! Forgiven! You love me even when I don't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deserve </a:t>
            </a:r>
            <a:r>
              <a:rPr dirty="0">
                <a:solidFill>
                  <a:schemeClr val="bg1"/>
                </a:solidFill>
              </a:rPr>
              <a:t>it.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Forgiven</a:t>
            </a:r>
            <a:r>
              <a:rPr dirty="0">
                <a:solidFill>
                  <a:schemeClr val="bg1"/>
                </a:solidFill>
              </a:rPr>
              <a:t>!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I'm </a:t>
            </a:r>
            <a:r>
              <a:rPr dirty="0">
                <a:solidFill>
                  <a:schemeClr val="bg1"/>
                </a:solidFill>
              </a:rPr>
              <a:t>Forgiven!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Jesus </a:t>
            </a:r>
            <a:r>
              <a:rPr dirty="0">
                <a:solidFill>
                  <a:schemeClr val="bg1"/>
                </a:solidFill>
              </a:rPr>
              <a:t>Your blood makes me innocent. So I will say goodbye to every sin.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am forgiven!</a:t>
            </a:r>
          </a:p>
        </p:txBody>
      </p:sp>
    </p:spTree>
    <p:extLst>
      <p:ext uri="{BB962C8B-B14F-4D97-AF65-F5344CB8AC3E}">
        <p14:creationId xmlns:p14="http://schemas.microsoft.com/office/powerpoint/2010/main" val="1543309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I'm the one who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held </a:t>
            </a:r>
            <a:r>
              <a:rPr dirty="0">
                <a:solidFill>
                  <a:schemeClr val="bg1"/>
                </a:solidFill>
              </a:rPr>
              <a:t>the nail.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It </a:t>
            </a:r>
            <a:r>
              <a:rPr dirty="0">
                <a:solidFill>
                  <a:schemeClr val="bg1"/>
                </a:solidFill>
              </a:rPr>
              <a:t>was cold between my fingertips.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I've </a:t>
            </a:r>
            <a:r>
              <a:rPr dirty="0">
                <a:solidFill>
                  <a:schemeClr val="bg1"/>
                </a:solidFill>
              </a:rPr>
              <a:t>hidden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the garden.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3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308" y="257908"/>
            <a:ext cx="832338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I've </a:t>
            </a:r>
            <a:r>
              <a:rPr dirty="0">
                <a:solidFill>
                  <a:schemeClr val="bg1"/>
                </a:solidFill>
              </a:rPr>
              <a:t>denied You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with </a:t>
            </a:r>
            <a:r>
              <a:rPr dirty="0">
                <a:solidFill>
                  <a:schemeClr val="bg1"/>
                </a:solidFill>
              </a:rPr>
              <a:t>my very lips.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God</a:t>
            </a:r>
            <a:r>
              <a:rPr dirty="0">
                <a:solidFill>
                  <a:schemeClr val="bg1"/>
                </a:solidFill>
              </a:rPr>
              <a:t>, I fall down to my </a:t>
            </a:r>
            <a:r>
              <a:rPr dirty="0" smtClean="0">
                <a:solidFill>
                  <a:schemeClr val="bg1"/>
                </a:solidFill>
              </a:rPr>
              <a:t>knees </a:t>
            </a:r>
            <a:r>
              <a:rPr lang="en-US" dirty="0">
                <a:solidFill>
                  <a:schemeClr val="bg1"/>
                </a:solidFill>
              </a:rPr>
              <a:t>w</a:t>
            </a:r>
            <a:r>
              <a:rPr dirty="0" smtClean="0">
                <a:solidFill>
                  <a:schemeClr val="bg1"/>
                </a:solidFill>
              </a:rPr>
              <a:t>ith </a:t>
            </a:r>
            <a:r>
              <a:rPr dirty="0">
                <a:solidFill>
                  <a:schemeClr val="bg1"/>
                </a:solidFill>
              </a:rPr>
              <a:t>a hammer in my hand. </a:t>
            </a:r>
            <a:r>
              <a:rPr dirty="0" smtClean="0">
                <a:solidFill>
                  <a:schemeClr val="bg1"/>
                </a:solidFill>
              </a:rPr>
              <a:t>You </a:t>
            </a:r>
            <a:r>
              <a:rPr dirty="0">
                <a:solidFill>
                  <a:schemeClr val="bg1"/>
                </a:solidFill>
              </a:rPr>
              <a:t>look at me, arms open.</a:t>
            </a:r>
          </a:p>
        </p:txBody>
      </p:sp>
    </p:spTree>
    <p:extLst>
      <p:ext uri="{BB962C8B-B14F-4D97-AF65-F5344CB8AC3E}">
        <p14:creationId xmlns:p14="http://schemas.microsoft.com/office/powerpoint/2010/main" val="12317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773723"/>
            <a:ext cx="8569569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Forgiven! Forgiven!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Child </a:t>
            </a:r>
            <a:r>
              <a:rPr dirty="0">
                <a:solidFill>
                  <a:schemeClr val="bg1"/>
                </a:solidFill>
              </a:rPr>
              <a:t>there is freedom from all of it.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Say </a:t>
            </a:r>
            <a:r>
              <a:rPr dirty="0">
                <a:solidFill>
                  <a:schemeClr val="bg1"/>
                </a:solidFill>
              </a:rPr>
              <a:t>goodbye to every sin</a:t>
            </a:r>
            <a:r>
              <a:rPr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You are forgiven.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I've done things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wish I hadn't done. I've seen things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wish I hadn't seen. Just the thought of Your amazing grace.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0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0307" y="457200"/>
            <a:ext cx="831166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I cry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”Jesus, forgive me!”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God</a:t>
            </a:r>
            <a:r>
              <a:rPr dirty="0">
                <a:solidFill>
                  <a:schemeClr val="bg1"/>
                </a:solidFill>
              </a:rPr>
              <a:t>, I fall down to my </a:t>
            </a:r>
            <a:r>
              <a:rPr dirty="0" smtClean="0">
                <a:solidFill>
                  <a:schemeClr val="bg1"/>
                </a:solidFill>
              </a:rPr>
              <a:t>knees </a:t>
            </a:r>
            <a:r>
              <a:rPr dirty="0">
                <a:solidFill>
                  <a:schemeClr val="bg1"/>
                </a:solidFill>
              </a:rPr>
              <a:t>with a hammer in my hand. You look at me, arms open.</a:t>
            </a:r>
          </a:p>
        </p:txBody>
      </p:sp>
    </p:spTree>
    <p:extLst>
      <p:ext uri="{BB962C8B-B14F-4D97-AF65-F5344CB8AC3E}">
        <p14:creationId xmlns:p14="http://schemas.microsoft.com/office/powerpoint/2010/main" val="381290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354" y="773723"/>
            <a:ext cx="8569569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chemeClr val="bg1"/>
                </a:solidFill>
              </a:rPr>
              <a:t>Forgiven! Forgiven! </a:t>
            </a:r>
            <a:endParaRPr lang="en-US" sz="6400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chemeClr val="bg1"/>
                </a:solidFill>
              </a:rPr>
              <a:t>Child </a:t>
            </a:r>
            <a:r>
              <a:rPr sz="6400" dirty="0">
                <a:solidFill>
                  <a:schemeClr val="bg1"/>
                </a:solidFill>
              </a:rPr>
              <a:t>there is freedom from all of it. </a:t>
            </a:r>
            <a:endParaRPr lang="en-US" sz="6400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chemeClr val="bg1"/>
                </a:solidFill>
              </a:rPr>
              <a:t>Say </a:t>
            </a:r>
            <a:r>
              <a:rPr sz="6400" dirty="0">
                <a:solidFill>
                  <a:schemeClr val="bg1"/>
                </a:solidFill>
              </a:rPr>
              <a:t>goodbye to every sin</a:t>
            </a:r>
            <a:r>
              <a:rPr sz="6400" dirty="0" smtClean="0">
                <a:solidFill>
                  <a:schemeClr val="bg1"/>
                </a:solidFill>
              </a:rPr>
              <a:t>.</a:t>
            </a:r>
            <a:endParaRPr lang="en-US" sz="6400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chemeClr val="bg1"/>
                </a:solidFill>
              </a:rPr>
              <a:t> </a:t>
            </a:r>
            <a:r>
              <a:rPr sz="6400" dirty="0">
                <a:solidFill>
                  <a:schemeClr val="bg1"/>
                </a:solidFill>
              </a:rPr>
              <a:t>You are forgiven.</a:t>
            </a:r>
          </a:p>
        </p:txBody>
      </p:sp>
    </p:spTree>
    <p:extLst>
      <p:ext uri="{BB962C8B-B14F-4D97-AF65-F5344CB8AC3E}">
        <p14:creationId xmlns:p14="http://schemas.microsoft.com/office/powerpoint/2010/main" val="357429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could've been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six </a:t>
            </a:r>
            <a:r>
              <a:rPr dirty="0">
                <a:solidFill>
                  <a:schemeClr val="bg1"/>
                </a:solidFill>
              </a:rPr>
              <a:t>feet under.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could've been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lost </a:t>
            </a:r>
            <a:r>
              <a:rPr dirty="0">
                <a:solidFill>
                  <a:schemeClr val="bg1"/>
                </a:solidFill>
              </a:rPr>
              <a:t>forever.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Yeah </a:t>
            </a:r>
            <a:r>
              <a:rPr dirty="0">
                <a:solidFill>
                  <a:schemeClr val="bg1"/>
                </a:solidFill>
              </a:rPr>
              <a:t>I should be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that fire.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6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But </a:t>
            </a:r>
            <a:r>
              <a:rPr dirty="0">
                <a:solidFill>
                  <a:schemeClr val="bg1"/>
                </a:solidFill>
              </a:rPr>
              <a:t>now there's fire inside of me.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Here </a:t>
            </a:r>
            <a:r>
              <a:rPr dirty="0">
                <a:solidFill>
                  <a:schemeClr val="bg1"/>
                </a:solidFill>
              </a:rPr>
              <a:t>I am a dead man walking.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No </a:t>
            </a:r>
            <a:r>
              <a:rPr dirty="0">
                <a:solidFill>
                  <a:schemeClr val="bg1"/>
                </a:solidFill>
              </a:rPr>
              <a:t>grave </a:t>
            </a:r>
            <a:r>
              <a:rPr dirty="0" err="1">
                <a:solidFill>
                  <a:schemeClr val="bg1"/>
                </a:solidFill>
              </a:rPr>
              <a:t>gonna</a:t>
            </a:r>
            <a:r>
              <a:rPr dirty="0">
                <a:solidFill>
                  <a:schemeClr val="bg1"/>
                </a:solidFill>
              </a:rPr>
              <a:t> hold God's people. </a:t>
            </a:r>
          </a:p>
        </p:txBody>
      </p:sp>
    </p:spTree>
    <p:extLst>
      <p:ext uri="{BB962C8B-B14F-4D97-AF65-F5344CB8AC3E}">
        <p14:creationId xmlns:p14="http://schemas.microsoft.com/office/powerpoint/2010/main" val="2561501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264</Words>
  <Application>Microsoft Office PowerPoint</Application>
  <PresentationFormat>On-screen Show (4:3)</PresentationFormat>
  <Paragraphs>43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Forgiven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Forgiven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2019-10-04T05:53:57Z</dcterms:modified>
  <cp:category/>
</cp:coreProperties>
</file>