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5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solidFill>
                  <a:schemeClr val="accent6">
                    <a:lumMod val="50000"/>
                  </a:schemeClr>
                </a:solidFill>
              </a:rPr>
              <a:t>My Redeemer Lives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00185" y="457200"/>
            <a:ext cx="6943631" cy="3627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I 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know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He rescued my soul</a:t>
            </a:r>
            <a:br>
              <a:rPr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His blood covered my sin</a:t>
            </a:r>
            <a:br>
              <a:rPr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believe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I believe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1323" y="457200"/>
            <a:ext cx="8100646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My shame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He's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taken away</a:t>
            </a:r>
            <a:br>
              <a:rPr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My pain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is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healed in His name</a:t>
            </a:r>
            <a:br>
              <a:rPr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 I 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believe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I believe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I'll raise a banner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'Cause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my Lord has conquered the </a:t>
            </a:r>
            <a:r>
              <a:rPr lang="en-US" b="1" dirty="0" smtClean="0">
                <a:solidFill>
                  <a:schemeClr val="accent6">
                    <a:lumMod val="50000"/>
                  </a:schemeClr>
                </a:solidFill>
              </a:rPr>
              <a:t>grave</a:t>
            </a:r>
            <a:endParaRPr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My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Redeemer live,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my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Redeemer lives.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My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Redeemer live,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my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Redeemer lives</a:t>
            </a:r>
          </a:p>
        </p:txBody>
      </p:sp>
    </p:spTree>
    <p:extLst>
      <p:ext uri="{BB962C8B-B14F-4D97-AF65-F5344CB8AC3E}">
        <p14:creationId xmlns:p14="http://schemas.microsoft.com/office/powerpoint/2010/main" val="70949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580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You lift my burden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I rise with You.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I'm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dancing on this mountain top. </a:t>
            </a:r>
            <a:endParaRPr lang="en-US" b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ctr">
              <a:lnSpc>
                <a:spcPts val="7000"/>
              </a:lnSpc>
              <a:defRPr sz="5000">
                <a:solidFill>
                  <a:srgbClr val="000000"/>
                </a:solidFill>
              </a:defRPr>
            </a:pPr>
            <a:r>
              <a:rPr b="1" dirty="0" smtClean="0">
                <a:solidFill>
                  <a:schemeClr val="accent6">
                    <a:lumMod val="50000"/>
                  </a:schemeClr>
                </a:solidFill>
              </a:rPr>
              <a:t>To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</a:rPr>
              <a:t>see Your Kingdom come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63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My Redeemer Lives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Redeemer Lives 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2019-07-20T16:02:42Z</dcterms:modified>
  <cp:category/>
</cp:coreProperties>
</file>