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r="-96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dirty="0" err="1"/>
              <a:t>เปลี่ยนแปลงชีวิตข้า</a:t>
            </a:r>
            <a:endParaRPr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dirty="0"/>
              <a:t>Change My Heart Oh God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r="-96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3361" y="228600"/>
            <a:ext cx="6917278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200">
                <a:solidFill>
                  <a:srgbClr val="000000"/>
                </a:solidFill>
              </a:defRPr>
            </a:pPr>
            <a:r>
              <a:rPr dirty="0" err="1"/>
              <a:t>เปลี่ยนแปลงชีวิตข้า</a:t>
            </a:r>
            <a:r>
              <a:rPr dirty="0"/>
              <a:t/>
            </a:r>
            <a:br>
              <a:rPr dirty="0"/>
            </a:br>
            <a:r>
              <a:rPr dirty="0" err="1"/>
              <a:t>เปลี่ยนทุกวันเวลา</a:t>
            </a:r>
            <a:r>
              <a:rPr dirty="0"/>
              <a:t> </a:t>
            </a:r>
            <a:r>
              <a:rPr dirty="0" err="1"/>
              <a:t>เปลี่ยนแปลงชีวิตข้า</a:t>
            </a:r>
            <a:r>
              <a:rPr dirty="0"/>
              <a:t/>
            </a:r>
            <a:br>
              <a:rPr dirty="0"/>
            </a:br>
            <a:r>
              <a:rPr dirty="0" err="1"/>
              <a:t>ให้เป็นเหมือนพระองค์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954215"/>
            <a:ext cx="7772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/>
              <a:t>Change my heart oh God. Make it ever true.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Change </a:t>
            </a:r>
            <a:r>
              <a:rPr dirty="0"/>
              <a:t>my heart oh God.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May </a:t>
            </a:r>
            <a:r>
              <a:rPr dirty="0"/>
              <a:t>I be like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r="-96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4582" y="228600"/>
            <a:ext cx="6894836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200">
                <a:solidFill>
                  <a:srgbClr val="000000"/>
                </a:solidFill>
              </a:defRPr>
            </a:pPr>
            <a:r>
              <a:rPr dirty="0"/>
              <a:t>* </a:t>
            </a:r>
            <a:r>
              <a:rPr dirty="0" err="1"/>
              <a:t>พระองค์เป็นช่างปั้น</a:t>
            </a:r>
            <a:r>
              <a:rPr dirty="0"/>
              <a:t/>
            </a:r>
            <a:br>
              <a:rPr dirty="0"/>
            </a:br>
            <a:r>
              <a:rPr dirty="0" err="1"/>
              <a:t>ข้าเป็นดินไร้ค่า</a:t>
            </a:r>
            <a:r>
              <a:rPr dirty="0"/>
              <a:t> </a:t>
            </a:r>
            <a:r>
              <a:rPr dirty="0" err="1"/>
              <a:t>โปรดเถิดข้าขอวิงวอน</a:t>
            </a:r>
            <a:r>
              <a:rPr dirty="0"/>
              <a:t/>
            </a:r>
            <a:br>
              <a:rPr dirty="0"/>
            </a:br>
            <a:r>
              <a:rPr dirty="0" err="1"/>
              <a:t>ปั้นตามแบบพระองค์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477948" y="3071446"/>
            <a:ext cx="6188104" cy="39395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/>
              <a:t>You are the potter</a:t>
            </a:r>
            <a:br>
              <a:rPr dirty="0"/>
            </a:br>
            <a:r>
              <a:rPr dirty="0"/>
              <a:t> I am the clay.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Mold </a:t>
            </a:r>
            <a:r>
              <a:rPr dirty="0"/>
              <a:t>me and make me</a:t>
            </a:r>
            <a:br>
              <a:rPr dirty="0"/>
            </a:br>
            <a:r>
              <a:rPr dirty="0"/>
              <a:t> This is what I pray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เปลี่ยนแปลงชีวิตข้า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เปลี่ยนแปลงชีวิตข้า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2019-10-13T05:55:17Z</dcterms:modified>
  <cp:category/>
</cp:coreProperties>
</file>