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834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991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093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090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348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591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7294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765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554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2125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8331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691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438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  <a:lum/>
          </a:blip>
          <a:srcRect/>
          <a:stretch>
            <a:fillRect l="-90000" t="-1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6600" b="1" dirty="0" err="1"/>
              <a:t>ชั่วนิรันดร์</a:t>
            </a:r>
            <a:endParaRPr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4600">
                <a:solidFill>
                  <a:srgbClr val="3A70BC"/>
                </a:solidFill>
              </a:defRPr>
            </a:pPr>
            <a:r>
              <a:rPr b="1"/>
              <a:t>Forever</a:t>
            </a:r>
          </a:p>
        </p:txBody>
      </p:sp>
    </p:spTree>
    <p:extLst>
      <p:ext uri="{BB962C8B-B14F-4D97-AF65-F5344CB8AC3E}">
        <p14:creationId xmlns:p14="http://schemas.microsoft.com/office/powerpoint/2010/main" val="90503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  <a:lum/>
          </a:blip>
          <a:srcRect/>
          <a:stretch>
            <a:fillRect l="-90000" t="-1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400" dirty="0">
                <a:solidFill>
                  <a:srgbClr val="000000"/>
                </a:solidFill>
              </a:rPr>
              <a:t>1. </a:t>
            </a:r>
            <a:r>
              <a:rPr sz="6400" dirty="0" err="1">
                <a:solidFill>
                  <a:srgbClr val="000000"/>
                </a:solidFill>
              </a:rPr>
              <a:t>พระเจ้าจอมราชา</a:t>
            </a:r>
            <a:r>
              <a:rPr sz="6400" dirty="0">
                <a:solidFill>
                  <a:srgbClr val="000000"/>
                </a:solidFill>
              </a:rPr>
              <a:t> </a:t>
            </a:r>
            <a:r>
              <a:rPr sz="6400" dirty="0" err="1">
                <a:solidFill>
                  <a:srgbClr val="000000"/>
                </a:solidFill>
              </a:rPr>
              <a:t>เราโมทนา</a:t>
            </a:r>
            <a:r>
              <a:rPr sz="6400" dirty="0">
                <a:solidFill>
                  <a:srgbClr val="000000"/>
                </a:solidFill>
              </a:rPr>
              <a:t> </a:t>
            </a:r>
            <a:r>
              <a:rPr sz="6400" dirty="0" err="1">
                <a:solidFill>
                  <a:srgbClr val="000000"/>
                </a:solidFill>
              </a:rPr>
              <a:t>ความรักพระองค์ดำรงนิรันดร์</a:t>
            </a:r>
            <a:r>
              <a:rPr sz="640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3083169"/>
            <a:ext cx="77724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sz="5400" b="1" dirty="0">
                <a:solidFill>
                  <a:srgbClr val="3A70BC"/>
                </a:solidFill>
              </a:rPr>
              <a:t>Give thanks to the Lord </a:t>
            </a:r>
            <a:endParaRPr lang="en-US" sz="5400" b="1" dirty="0" smtClean="0">
              <a:solidFill>
                <a:srgbClr val="3A70BC"/>
              </a:solidFill>
            </a:endParaRP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sz="5400" b="1" dirty="0" smtClean="0">
                <a:solidFill>
                  <a:srgbClr val="3A70BC"/>
                </a:solidFill>
              </a:rPr>
              <a:t>our </a:t>
            </a:r>
            <a:r>
              <a:rPr sz="5400" b="1" dirty="0">
                <a:solidFill>
                  <a:srgbClr val="3A70BC"/>
                </a:solidFill>
              </a:rPr>
              <a:t>God and King. </a:t>
            </a:r>
            <a:endParaRPr lang="en-US" sz="5400" b="1" dirty="0" smtClean="0">
              <a:solidFill>
                <a:srgbClr val="3A70BC"/>
              </a:solidFill>
            </a:endParaRP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sz="5400" b="1" dirty="0" smtClean="0">
                <a:solidFill>
                  <a:srgbClr val="3A70BC"/>
                </a:solidFill>
              </a:rPr>
              <a:t>His </a:t>
            </a:r>
            <a:r>
              <a:rPr sz="5400" b="1" dirty="0">
                <a:solidFill>
                  <a:srgbClr val="3A70BC"/>
                </a:solidFill>
              </a:rPr>
              <a:t>love endures forever.</a:t>
            </a:r>
          </a:p>
        </p:txBody>
      </p:sp>
    </p:spTree>
    <p:extLst>
      <p:ext uri="{BB962C8B-B14F-4D97-AF65-F5344CB8AC3E}">
        <p14:creationId xmlns:p14="http://schemas.microsoft.com/office/powerpoint/2010/main" val="2668593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  <a:lum/>
          </a:blip>
          <a:srcRect/>
          <a:stretch>
            <a:fillRect l="-90000" t="-1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5477" y="28296"/>
            <a:ext cx="844061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000" dirty="0" err="1">
                <a:solidFill>
                  <a:srgbClr val="000000"/>
                </a:solidFill>
              </a:rPr>
              <a:t>พระองค์ทรงดี</a:t>
            </a:r>
            <a:r>
              <a:rPr sz="6000" dirty="0">
                <a:solidFill>
                  <a:srgbClr val="000000"/>
                </a:solidFill>
              </a:rPr>
              <a:t> </a:t>
            </a:r>
            <a:r>
              <a:rPr sz="6000" dirty="0" err="1">
                <a:solidFill>
                  <a:srgbClr val="000000"/>
                </a:solidFill>
              </a:rPr>
              <a:t>และทรงอยู่เหนือ</a:t>
            </a:r>
            <a:r>
              <a:rPr sz="6000" dirty="0" err="1" smtClean="0">
                <a:solidFill>
                  <a:srgbClr val="000000"/>
                </a:solidFill>
              </a:rPr>
              <a:t>ทุกสิ่ง</a:t>
            </a:r>
            <a:r>
              <a:rPr sz="6000" dirty="0" smtClean="0">
                <a:solidFill>
                  <a:srgbClr val="000000"/>
                </a:solidFill>
              </a:rPr>
              <a:t> </a:t>
            </a:r>
            <a:r>
              <a:rPr sz="6000" dirty="0" err="1">
                <a:solidFill>
                  <a:srgbClr val="000000"/>
                </a:solidFill>
              </a:rPr>
              <a:t>ความรักพระองค์ดำรงนิรันดร์</a:t>
            </a:r>
            <a:r>
              <a:rPr sz="6000" dirty="0">
                <a:solidFill>
                  <a:srgbClr val="000000"/>
                </a:solidFill>
              </a:rPr>
              <a:t> </a:t>
            </a:r>
            <a:endParaRPr lang="en-US" sz="6000" dirty="0" smtClean="0">
              <a:solidFill>
                <a:srgbClr val="000000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000" dirty="0" err="1" smtClean="0">
                <a:solidFill>
                  <a:srgbClr val="000000"/>
                </a:solidFill>
              </a:rPr>
              <a:t>เรา</a:t>
            </a:r>
            <a:r>
              <a:rPr sz="6000" dirty="0" err="1">
                <a:solidFill>
                  <a:srgbClr val="000000"/>
                </a:solidFill>
              </a:rPr>
              <a:t>ร้อง</a:t>
            </a:r>
            <a:r>
              <a:rPr sz="6000" dirty="0">
                <a:solidFill>
                  <a:srgbClr val="000000"/>
                </a:solidFill>
              </a:rPr>
              <a:t> </a:t>
            </a:r>
            <a:r>
              <a:rPr sz="6000" dirty="0" err="1">
                <a:solidFill>
                  <a:srgbClr val="000000"/>
                </a:solidFill>
              </a:rPr>
              <a:t>สรรเสริญ</a:t>
            </a:r>
            <a:endParaRPr sz="600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3247181"/>
            <a:ext cx="7772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sz="4800" b="1" dirty="0">
                <a:solidFill>
                  <a:srgbClr val="3A70BC"/>
                </a:solidFill>
              </a:rPr>
              <a:t>For He is good, </a:t>
            </a:r>
            <a:endParaRPr lang="en-US" sz="4800" b="1" dirty="0" smtClean="0">
              <a:solidFill>
                <a:srgbClr val="3A70BC"/>
              </a:solidFill>
            </a:endParaRP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sz="4800" b="1" dirty="0" smtClean="0">
                <a:solidFill>
                  <a:srgbClr val="3A70BC"/>
                </a:solidFill>
              </a:rPr>
              <a:t>He </a:t>
            </a:r>
            <a:r>
              <a:rPr sz="4800" b="1" dirty="0">
                <a:solidFill>
                  <a:srgbClr val="3A70BC"/>
                </a:solidFill>
              </a:rPr>
              <a:t>is above all things. </a:t>
            </a:r>
            <a:endParaRPr lang="en-US" sz="4800" b="1" dirty="0" smtClean="0">
              <a:solidFill>
                <a:srgbClr val="3A70BC"/>
              </a:solidFill>
            </a:endParaRP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sz="4800" b="1" dirty="0" smtClean="0">
                <a:solidFill>
                  <a:srgbClr val="3A70BC"/>
                </a:solidFill>
              </a:rPr>
              <a:t>His </a:t>
            </a:r>
            <a:r>
              <a:rPr sz="4800" b="1" dirty="0">
                <a:solidFill>
                  <a:srgbClr val="3A70BC"/>
                </a:solidFill>
              </a:rPr>
              <a:t>love endures forever. </a:t>
            </a:r>
            <a:endParaRPr lang="en-US" sz="4800" b="1" dirty="0" smtClean="0">
              <a:solidFill>
                <a:srgbClr val="3A70BC"/>
              </a:solidFill>
            </a:endParaRP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sz="4800" b="1" dirty="0" smtClean="0">
                <a:solidFill>
                  <a:srgbClr val="3A70BC"/>
                </a:solidFill>
              </a:rPr>
              <a:t>Sing </a:t>
            </a:r>
            <a:r>
              <a:rPr sz="4800" b="1" dirty="0">
                <a:solidFill>
                  <a:srgbClr val="3A70BC"/>
                </a:solidFill>
              </a:rPr>
              <a:t>praise, sing praise.</a:t>
            </a:r>
          </a:p>
        </p:txBody>
      </p:sp>
    </p:spTree>
    <p:extLst>
      <p:ext uri="{BB962C8B-B14F-4D97-AF65-F5344CB8AC3E}">
        <p14:creationId xmlns:p14="http://schemas.microsoft.com/office/powerpoint/2010/main" val="3270231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  <a:lum/>
          </a:blip>
          <a:srcRect/>
          <a:stretch>
            <a:fillRect l="-90000" t="-1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000" dirty="0">
                <a:solidFill>
                  <a:srgbClr val="000000"/>
                </a:solidFill>
              </a:rPr>
              <a:t>2. </a:t>
            </a:r>
            <a:r>
              <a:rPr sz="6000" dirty="0" err="1">
                <a:solidFill>
                  <a:srgbClr val="000000"/>
                </a:solidFill>
              </a:rPr>
              <a:t>ด้วยพระหัตถ์ทรง</a:t>
            </a:r>
            <a:r>
              <a:rPr sz="6000" dirty="0" err="1" smtClean="0">
                <a:solidFill>
                  <a:srgbClr val="000000"/>
                </a:solidFill>
              </a:rPr>
              <a:t>ฤทธิ์</a:t>
            </a:r>
            <a:endParaRPr lang="en-US" sz="6000" dirty="0" smtClean="0">
              <a:solidFill>
                <a:srgbClr val="000000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000" dirty="0" smtClean="0">
                <a:solidFill>
                  <a:srgbClr val="000000"/>
                </a:solidFill>
              </a:rPr>
              <a:t> </a:t>
            </a:r>
            <a:r>
              <a:rPr sz="6000" dirty="0" err="1">
                <a:solidFill>
                  <a:srgbClr val="000000"/>
                </a:solidFill>
              </a:rPr>
              <a:t>โอบล้อมชีวี</a:t>
            </a:r>
            <a:r>
              <a:rPr sz="6000" dirty="0">
                <a:solidFill>
                  <a:srgbClr val="000000"/>
                </a:solidFill>
              </a:rPr>
              <a:t> </a:t>
            </a:r>
            <a:endParaRPr lang="en-US" sz="6000" dirty="0" smtClean="0">
              <a:solidFill>
                <a:srgbClr val="000000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000" dirty="0" err="1" smtClean="0">
                <a:solidFill>
                  <a:srgbClr val="000000"/>
                </a:solidFill>
              </a:rPr>
              <a:t>ความ</a:t>
            </a:r>
            <a:r>
              <a:rPr sz="6000" dirty="0" err="1">
                <a:solidFill>
                  <a:srgbClr val="000000"/>
                </a:solidFill>
              </a:rPr>
              <a:t>รักพระองค์ดำรงนิรันดร์</a:t>
            </a:r>
            <a:r>
              <a:rPr sz="600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3657600"/>
            <a:ext cx="77724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sz="5400" b="1" dirty="0">
                <a:solidFill>
                  <a:srgbClr val="3A70BC"/>
                </a:solidFill>
              </a:rPr>
              <a:t>With a mighty hand </a:t>
            </a:r>
            <a:endParaRPr lang="en-US" sz="5400" b="1" dirty="0" smtClean="0">
              <a:solidFill>
                <a:srgbClr val="3A70BC"/>
              </a:solidFill>
            </a:endParaRP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sz="5400" b="1" dirty="0" smtClean="0">
                <a:solidFill>
                  <a:srgbClr val="3A70BC"/>
                </a:solidFill>
              </a:rPr>
              <a:t>and </a:t>
            </a:r>
            <a:r>
              <a:rPr sz="5400" b="1" dirty="0">
                <a:solidFill>
                  <a:srgbClr val="3A70BC"/>
                </a:solidFill>
              </a:rPr>
              <a:t>outstretched arm. </a:t>
            </a:r>
            <a:endParaRPr lang="en-US" sz="5400" b="1" dirty="0" smtClean="0">
              <a:solidFill>
                <a:srgbClr val="3A70BC"/>
              </a:solidFill>
            </a:endParaRP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sz="5400" b="1" dirty="0" smtClean="0">
                <a:solidFill>
                  <a:srgbClr val="3A70BC"/>
                </a:solidFill>
              </a:rPr>
              <a:t>His </a:t>
            </a:r>
            <a:r>
              <a:rPr sz="5400" b="1" dirty="0">
                <a:solidFill>
                  <a:srgbClr val="3A70BC"/>
                </a:solidFill>
              </a:rPr>
              <a:t>love endures forever.</a:t>
            </a:r>
          </a:p>
        </p:txBody>
      </p:sp>
    </p:spTree>
    <p:extLst>
      <p:ext uri="{BB962C8B-B14F-4D97-AF65-F5344CB8AC3E}">
        <p14:creationId xmlns:p14="http://schemas.microsoft.com/office/powerpoint/2010/main" val="3990872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  <a:lum/>
          </a:blip>
          <a:srcRect/>
          <a:stretch>
            <a:fillRect l="-90000" t="-1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4131" y="228600"/>
            <a:ext cx="7375737" cy="30469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400">
                <a:solidFill>
                  <a:srgbClr val="000000"/>
                </a:solidFill>
              </a:rPr>
              <a:t>ทรงประทาน (และ) ให้ชีวิตใหม่</a:t>
            </a:r>
            <a:br>
              <a:rPr sz="6400">
                <a:solidFill>
                  <a:srgbClr val="000000"/>
                </a:solidFill>
              </a:rPr>
            </a:br>
            <a:r>
              <a:rPr sz="6400">
                <a:solidFill>
                  <a:srgbClr val="000000"/>
                </a:solidFill>
              </a:rPr>
              <a:t>ความรักพระองค์ดำรงนิรันดร์</a:t>
            </a:r>
            <a:br>
              <a:rPr sz="6400">
                <a:solidFill>
                  <a:srgbClr val="000000"/>
                </a:solidFill>
              </a:rPr>
            </a:br>
            <a:r>
              <a:rPr sz="6400">
                <a:solidFill>
                  <a:srgbClr val="000000"/>
                </a:solidFill>
              </a:rPr>
              <a:t>เราร้อง สรรเสริญ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8175" y="3657600"/>
            <a:ext cx="7807650" cy="30469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sz="4800" b="1" dirty="0">
                <a:solidFill>
                  <a:srgbClr val="3A70BC"/>
                </a:solidFill>
              </a:rPr>
              <a:t>For the life that’s been reborn</a:t>
            </a:r>
            <a:br>
              <a:rPr sz="4800" b="1" dirty="0">
                <a:solidFill>
                  <a:srgbClr val="3A70BC"/>
                </a:solidFill>
              </a:rPr>
            </a:br>
            <a:r>
              <a:rPr sz="4800" b="1" dirty="0">
                <a:solidFill>
                  <a:srgbClr val="3A70BC"/>
                </a:solidFill>
              </a:rPr>
              <a:t> His love endures forever</a:t>
            </a:r>
            <a:br>
              <a:rPr sz="4800" b="1" dirty="0">
                <a:solidFill>
                  <a:srgbClr val="3A70BC"/>
                </a:solidFill>
              </a:rPr>
            </a:br>
            <a:r>
              <a:rPr sz="4800" b="1" dirty="0">
                <a:solidFill>
                  <a:srgbClr val="3A70BC"/>
                </a:solidFill>
              </a:rPr>
              <a:t> Sing praise, sing praise</a:t>
            </a:r>
            <a:br>
              <a:rPr sz="4800" b="1" dirty="0">
                <a:solidFill>
                  <a:srgbClr val="3A70BC"/>
                </a:solidFill>
              </a:rPr>
            </a:br>
            <a:endParaRPr sz="4800" b="1" dirty="0">
              <a:solidFill>
                <a:srgbClr val="3A70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981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  <a:lum/>
          </a:blip>
          <a:srcRect/>
          <a:stretch>
            <a:fillRect l="-90000" t="-1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4816"/>
            <a:ext cx="7772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400">
                <a:solidFill>
                  <a:srgbClr val="000000"/>
                </a:solidFill>
              </a:defRPr>
            </a:pPr>
            <a:r>
              <a:rPr sz="4800" dirty="0">
                <a:solidFill>
                  <a:srgbClr val="000000"/>
                </a:solidFill>
              </a:rPr>
              <a:t>** </a:t>
            </a:r>
            <a:r>
              <a:rPr sz="4800" dirty="0" err="1">
                <a:solidFill>
                  <a:srgbClr val="000000"/>
                </a:solidFill>
              </a:rPr>
              <a:t>ชั่วนิรันดร์</a:t>
            </a:r>
            <a:r>
              <a:rPr sz="4800" dirty="0">
                <a:solidFill>
                  <a:srgbClr val="000000"/>
                </a:solidFill>
              </a:rPr>
              <a:t> </a:t>
            </a:r>
            <a:r>
              <a:rPr sz="4800" dirty="0" err="1">
                <a:solidFill>
                  <a:srgbClr val="000000"/>
                </a:solidFill>
              </a:rPr>
              <a:t>พระองค์สัตย์ซื่อ</a:t>
            </a:r>
            <a:r>
              <a:rPr sz="4800" dirty="0">
                <a:solidFill>
                  <a:srgbClr val="000000"/>
                </a:solidFill>
              </a:rPr>
              <a:t> </a:t>
            </a:r>
            <a:endParaRPr lang="en-US" sz="4800" dirty="0" smtClean="0">
              <a:solidFill>
                <a:srgbClr val="000000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4800" dirty="0" err="1" smtClean="0">
                <a:solidFill>
                  <a:srgbClr val="000000"/>
                </a:solidFill>
              </a:rPr>
              <a:t>ชั่ว</a:t>
            </a:r>
            <a:r>
              <a:rPr sz="4800" dirty="0" err="1">
                <a:solidFill>
                  <a:srgbClr val="000000"/>
                </a:solidFill>
              </a:rPr>
              <a:t>นิรันดร์</a:t>
            </a:r>
            <a:r>
              <a:rPr sz="4800" dirty="0">
                <a:solidFill>
                  <a:srgbClr val="000000"/>
                </a:solidFill>
              </a:rPr>
              <a:t> </a:t>
            </a:r>
            <a:r>
              <a:rPr sz="4800" dirty="0" err="1">
                <a:solidFill>
                  <a:srgbClr val="000000"/>
                </a:solidFill>
              </a:rPr>
              <a:t>ทรงฤทธา</a:t>
            </a:r>
            <a:r>
              <a:rPr sz="4800" dirty="0">
                <a:solidFill>
                  <a:srgbClr val="000000"/>
                </a:solidFill>
              </a:rPr>
              <a:t> </a:t>
            </a:r>
            <a:r>
              <a:rPr sz="4800" dirty="0" err="1">
                <a:solidFill>
                  <a:srgbClr val="000000"/>
                </a:solidFill>
              </a:rPr>
              <a:t>ชั่วนิรันดร์</a:t>
            </a:r>
            <a:r>
              <a:rPr sz="4800" dirty="0">
                <a:solidFill>
                  <a:srgbClr val="000000"/>
                </a:solidFill>
              </a:rPr>
              <a:t> </a:t>
            </a:r>
            <a:endParaRPr lang="en-US" sz="4800" dirty="0" smtClean="0">
              <a:solidFill>
                <a:srgbClr val="000000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4800" dirty="0" err="1" smtClean="0">
                <a:solidFill>
                  <a:srgbClr val="000000"/>
                </a:solidFill>
              </a:rPr>
              <a:t>ทรง</a:t>
            </a:r>
            <a:r>
              <a:rPr sz="4800" dirty="0" err="1">
                <a:solidFill>
                  <a:srgbClr val="000000"/>
                </a:solidFill>
              </a:rPr>
              <a:t>อยู่กับเรา</a:t>
            </a:r>
            <a:r>
              <a:rPr sz="4800" dirty="0">
                <a:solidFill>
                  <a:srgbClr val="000000"/>
                </a:solidFill>
              </a:rPr>
              <a:t> </a:t>
            </a:r>
            <a:r>
              <a:rPr sz="4800" dirty="0" err="1">
                <a:solidFill>
                  <a:srgbClr val="000000"/>
                </a:solidFill>
              </a:rPr>
              <a:t>ชั่วนิรันดร์</a:t>
            </a:r>
            <a:r>
              <a:rPr sz="4800" dirty="0">
                <a:solidFill>
                  <a:srgbClr val="000000"/>
                </a:solidFill>
              </a:rPr>
              <a:t> </a:t>
            </a:r>
            <a:endParaRPr lang="en-US" sz="4800" dirty="0" smtClean="0">
              <a:solidFill>
                <a:srgbClr val="000000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4800" dirty="0" err="1" smtClean="0">
                <a:solidFill>
                  <a:srgbClr val="000000"/>
                </a:solidFill>
              </a:rPr>
              <a:t>และ</a:t>
            </a:r>
            <a:r>
              <a:rPr sz="4800" dirty="0" err="1">
                <a:solidFill>
                  <a:srgbClr val="000000"/>
                </a:solidFill>
              </a:rPr>
              <a:t>นิรันดร์</a:t>
            </a:r>
            <a:r>
              <a:rPr sz="4800" dirty="0">
                <a:solidFill>
                  <a:srgbClr val="000000"/>
                </a:solidFill>
              </a:rPr>
              <a:t> </a:t>
            </a:r>
            <a:r>
              <a:rPr sz="4800" dirty="0" err="1">
                <a:solidFill>
                  <a:srgbClr val="000000"/>
                </a:solidFill>
              </a:rPr>
              <a:t>นิจนิรันดร์</a:t>
            </a:r>
            <a:endParaRPr sz="480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5831" y="3505531"/>
            <a:ext cx="8112369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sz="4400" b="1" dirty="0">
                <a:solidFill>
                  <a:srgbClr val="3A70BC"/>
                </a:solidFill>
              </a:rPr>
              <a:t>Forever God is faithful</a:t>
            </a:r>
            <a:br>
              <a:rPr sz="4400" b="1" dirty="0">
                <a:solidFill>
                  <a:srgbClr val="3A70BC"/>
                </a:solidFill>
              </a:rPr>
            </a:br>
            <a:r>
              <a:rPr sz="4400" b="1" dirty="0">
                <a:solidFill>
                  <a:srgbClr val="3A70BC"/>
                </a:solidFill>
              </a:rPr>
              <a:t> Forever God is strong</a:t>
            </a:r>
            <a:br>
              <a:rPr sz="4400" b="1" dirty="0">
                <a:solidFill>
                  <a:srgbClr val="3A70BC"/>
                </a:solidFill>
              </a:rPr>
            </a:br>
            <a:r>
              <a:rPr sz="4400" b="1" dirty="0">
                <a:solidFill>
                  <a:srgbClr val="3A70BC"/>
                </a:solidFill>
              </a:rPr>
              <a:t> Forever God is with </a:t>
            </a:r>
            <a:r>
              <a:rPr sz="4400" b="1" dirty="0" smtClean="0">
                <a:solidFill>
                  <a:srgbClr val="3A70BC"/>
                </a:solidFill>
              </a:rPr>
              <a:t>us</a:t>
            </a:r>
            <a:r>
              <a:rPr lang="en-US" sz="4400" b="1" dirty="0" smtClean="0">
                <a:solidFill>
                  <a:srgbClr val="3A70BC"/>
                </a:solidFill>
              </a:rPr>
              <a:t>,</a:t>
            </a:r>
            <a:r>
              <a:rPr sz="4400" b="1" dirty="0" smtClean="0">
                <a:solidFill>
                  <a:srgbClr val="3A70BC"/>
                </a:solidFill>
              </a:rPr>
              <a:t> </a:t>
            </a:r>
            <a:endParaRPr lang="en-US" sz="4400" b="1" dirty="0" smtClean="0">
              <a:solidFill>
                <a:srgbClr val="3A70BC"/>
              </a:solidFill>
            </a:endParaRP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sz="4400" b="1" dirty="0" smtClean="0">
                <a:solidFill>
                  <a:srgbClr val="3A70BC"/>
                </a:solidFill>
              </a:rPr>
              <a:t>Forever</a:t>
            </a:r>
            <a:endParaRPr sz="4400" b="1" dirty="0">
              <a:solidFill>
                <a:srgbClr val="3A70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403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  <a:lum/>
          </a:blip>
          <a:srcRect/>
          <a:stretch>
            <a:fillRect l="-90000" t="-1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2860" y="228600"/>
            <a:ext cx="6598280" cy="30469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400" dirty="0">
                <a:solidFill>
                  <a:srgbClr val="000000"/>
                </a:solidFill>
              </a:rPr>
              <a:t>3. </a:t>
            </a:r>
            <a:r>
              <a:rPr sz="6400" dirty="0" err="1">
                <a:solidFill>
                  <a:srgbClr val="000000"/>
                </a:solidFill>
              </a:rPr>
              <a:t>จากดวงตะวัน</a:t>
            </a:r>
            <a:r>
              <a:rPr sz="6400" dirty="0">
                <a:solidFill>
                  <a:srgbClr val="000000"/>
                </a:solidFill>
              </a:rPr>
              <a:t/>
            </a:r>
            <a:br>
              <a:rPr sz="6400" dirty="0">
                <a:solidFill>
                  <a:srgbClr val="000000"/>
                </a:solidFill>
              </a:rPr>
            </a:br>
            <a:r>
              <a:rPr sz="6400" dirty="0" err="1">
                <a:solidFill>
                  <a:srgbClr val="000000"/>
                </a:solidFill>
              </a:rPr>
              <a:t>ขึ้นจนลับลาไป</a:t>
            </a:r>
            <a:r>
              <a:rPr sz="6400" dirty="0">
                <a:solidFill>
                  <a:srgbClr val="000000"/>
                </a:solidFill>
              </a:rPr>
              <a:t/>
            </a:r>
            <a:br>
              <a:rPr sz="6400" dirty="0">
                <a:solidFill>
                  <a:srgbClr val="000000"/>
                </a:solidFill>
              </a:rPr>
            </a:br>
            <a:r>
              <a:rPr sz="6400" dirty="0" err="1">
                <a:solidFill>
                  <a:srgbClr val="000000"/>
                </a:solidFill>
              </a:rPr>
              <a:t>ความรักพระองค์ดำรงนิรันดร์</a:t>
            </a:r>
            <a:endParaRPr sz="640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3657600"/>
            <a:ext cx="77724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sz="5400" b="1" dirty="0">
                <a:solidFill>
                  <a:srgbClr val="3A70BC"/>
                </a:solidFill>
              </a:rPr>
              <a:t>From the rising </a:t>
            </a:r>
            <a:endParaRPr lang="en-US" sz="5400" b="1" dirty="0" smtClean="0">
              <a:solidFill>
                <a:srgbClr val="3A70BC"/>
              </a:solidFill>
            </a:endParaRP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sz="5400" b="1" dirty="0" smtClean="0">
                <a:solidFill>
                  <a:srgbClr val="3A70BC"/>
                </a:solidFill>
              </a:rPr>
              <a:t>to </a:t>
            </a:r>
            <a:r>
              <a:rPr sz="5400" b="1" dirty="0">
                <a:solidFill>
                  <a:srgbClr val="3A70BC"/>
                </a:solidFill>
              </a:rPr>
              <a:t>the setting sun. </a:t>
            </a:r>
            <a:endParaRPr lang="en-US" sz="5400" b="1" dirty="0" smtClean="0">
              <a:solidFill>
                <a:srgbClr val="3A70BC"/>
              </a:solidFill>
            </a:endParaRP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sz="5400" b="1" dirty="0" smtClean="0">
                <a:solidFill>
                  <a:srgbClr val="3A70BC"/>
                </a:solidFill>
              </a:rPr>
              <a:t>His </a:t>
            </a:r>
            <a:r>
              <a:rPr sz="5400" b="1" dirty="0">
                <a:solidFill>
                  <a:srgbClr val="3A70BC"/>
                </a:solidFill>
              </a:rPr>
              <a:t>love endures forever.</a:t>
            </a:r>
          </a:p>
        </p:txBody>
      </p:sp>
    </p:spTree>
    <p:extLst>
      <p:ext uri="{BB962C8B-B14F-4D97-AF65-F5344CB8AC3E}">
        <p14:creationId xmlns:p14="http://schemas.microsoft.com/office/powerpoint/2010/main" val="1366844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  <a:lum/>
          </a:blip>
          <a:srcRect/>
          <a:stretch>
            <a:fillRect l="-90000" t="-1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2679" y="228600"/>
            <a:ext cx="7218643" cy="25853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400">
                <a:solidFill>
                  <a:srgbClr val="000000"/>
                </a:solidFill>
              </a:defRPr>
            </a:pPr>
            <a:r>
              <a:rPr sz="5400" dirty="0" err="1">
                <a:solidFill>
                  <a:srgbClr val="000000"/>
                </a:solidFill>
              </a:rPr>
              <a:t>โดยพระคุณพระองค์</a:t>
            </a:r>
            <a:r>
              <a:rPr sz="5400" dirty="0">
                <a:solidFill>
                  <a:srgbClr val="000000"/>
                </a:solidFill>
              </a:rPr>
              <a:t> </a:t>
            </a:r>
            <a:r>
              <a:rPr sz="5400" dirty="0" err="1">
                <a:solidFill>
                  <a:srgbClr val="000000"/>
                </a:solidFill>
              </a:rPr>
              <a:t>ทรงนำเราก้าวไป</a:t>
            </a:r>
            <a:r>
              <a:rPr sz="5400" dirty="0">
                <a:solidFill>
                  <a:srgbClr val="000000"/>
                </a:solidFill>
              </a:rPr>
              <a:t/>
            </a:r>
            <a:br>
              <a:rPr sz="5400" dirty="0">
                <a:solidFill>
                  <a:srgbClr val="000000"/>
                </a:solidFill>
              </a:rPr>
            </a:br>
            <a:r>
              <a:rPr sz="5400" dirty="0" err="1">
                <a:solidFill>
                  <a:srgbClr val="000000"/>
                </a:solidFill>
              </a:rPr>
              <a:t>ความรักพระองค์ดำรงนิรันดร์</a:t>
            </a:r>
            <a:r>
              <a:rPr sz="5400" dirty="0">
                <a:solidFill>
                  <a:srgbClr val="000000"/>
                </a:solidFill>
              </a:rPr>
              <a:t/>
            </a:r>
            <a:br>
              <a:rPr sz="5400" dirty="0">
                <a:solidFill>
                  <a:srgbClr val="000000"/>
                </a:solidFill>
              </a:rPr>
            </a:br>
            <a:r>
              <a:rPr sz="5400" dirty="0" err="1">
                <a:solidFill>
                  <a:srgbClr val="000000"/>
                </a:solidFill>
              </a:rPr>
              <a:t>เราร้อง</a:t>
            </a:r>
            <a:r>
              <a:rPr sz="5400" dirty="0">
                <a:solidFill>
                  <a:srgbClr val="000000"/>
                </a:solidFill>
              </a:rPr>
              <a:t> </a:t>
            </a:r>
            <a:r>
              <a:rPr sz="5400" dirty="0" err="1">
                <a:solidFill>
                  <a:srgbClr val="000000"/>
                </a:solidFill>
              </a:rPr>
              <a:t>สรรเสริญ</a:t>
            </a:r>
            <a:endParaRPr sz="540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3287311"/>
            <a:ext cx="7772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sz="4800" b="1" dirty="0">
                <a:solidFill>
                  <a:srgbClr val="3A70BC"/>
                </a:solidFill>
              </a:rPr>
              <a:t>By the grace of God </a:t>
            </a:r>
            <a:endParaRPr lang="en-US" sz="4800" b="1" dirty="0" smtClean="0">
              <a:solidFill>
                <a:srgbClr val="3A70BC"/>
              </a:solidFill>
            </a:endParaRP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sz="4800" b="1" dirty="0" smtClean="0">
                <a:solidFill>
                  <a:srgbClr val="3A70BC"/>
                </a:solidFill>
              </a:rPr>
              <a:t>we </a:t>
            </a:r>
            <a:r>
              <a:rPr sz="4800" b="1" dirty="0">
                <a:solidFill>
                  <a:srgbClr val="3A70BC"/>
                </a:solidFill>
              </a:rPr>
              <a:t>will carry on. </a:t>
            </a:r>
            <a:endParaRPr lang="en-US" sz="4800" b="1" dirty="0" smtClean="0">
              <a:solidFill>
                <a:srgbClr val="3A70BC"/>
              </a:solidFill>
            </a:endParaRP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sz="4800" b="1" dirty="0" smtClean="0">
                <a:solidFill>
                  <a:srgbClr val="3A70BC"/>
                </a:solidFill>
              </a:rPr>
              <a:t>His </a:t>
            </a:r>
            <a:r>
              <a:rPr sz="4800" b="1" dirty="0">
                <a:solidFill>
                  <a:srgbClr val="3A70BC"/>
                </a:solidFill>
              </a:rPr>
              <a:t>love endures forever. </a:t>
            </a:r>
            <a:endParaRPr lang="en-US" sz="4800" b="1" dirty="0" smtClean="0">
              <a:solidFill>
                <a:srgbClr val="3A70BC"/>
              </a:solidFill>
            </a:endParaRP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sz="4800" b="1" dirty="0" smtClean="0">
                <a:solidFill>
                  <a:srgbClr val="3A70BC"/>
                </a:solidFill>
              </a:rPr>
              <a:t>Sing </a:t>
            </a:r>
            <a:r>
              <a:rPr sz="4800" b="1" dirty="0">
                <a:solidFill>
                  <a:srgbClr val="3A70BC"/>
                </a:solidFill>
              </a:rPr>
              <a:t>praise, sing praise.</a:t>
            </a:r>
          </a:p>
        </p:txBody>
      </p:sp>
    </p:spTree>
    <p:extLst>
      <p:ext uri="{BB962C8B-B14F-4D97-AF65-F5344CB8AC3E}">
        <p14:creationId xmlns:p14="http://schemas.microsoft.com/office/powerpoint/2010/main" val="3760731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  <a:lum/>
          </a:blip>
          <a:srcRect/>
          <a:stretch>
            <a:fillRect l="-90000" t="-1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4816"/>
            <a:ext cx="7772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400">
                <a:solidFill>
                  <a:srgbClr val="000000"/>
                </a:solidFill>
              </a:defRPr>
            </a:pPr>
            <a:r>
              <a:rPr sz="4800" dirty="0">
                <a:solidFill>
                  <a:srgbClr val="000000"/>
                </a:solidFill>
              </a:rPr>
              <a:t>** </a:t>
            </a:r>
            <a:r>
              <a:rPr sz="4800" dirty="0" err="1">
                <a:solidFill>
                  <a:srgbClr val="000000"/>
                </a:solidFill>
              </a:rPr>
              <a:t>ชั่วนิรันดร์</a:t>
            </a:r>
            <a:r>
              <a:rPr sz="4800" dirty="0">
                <a:solidFill>
                  <a:srgbClr val="000000"/>
                </a:solidFill>
              </a:rPr>
              <a:t> </a:t>
            </a:r>
            <a:r>
              <a:rPr sz="4800" dirty="0" err="1">
                <a:solidFill>
                  <a:srgbClr val="000000"/>
                </a:solidFill>
              </a:rPr>
              <a:t>พระองค์สัตย์ซื่อ</a:t>
            </a:r>
            <a:r>
              <a:rPr sz="4800" dirty="0">
                <a:solidFill>
                  <a:srgbClr val="000000"/>
                </a:solidFill>
              </a:rPr>
              <a:t> </a:t>
            </a:r>
            <a:endParaRPr lang="en-US" sz="4800" dirty="0" smtClean="0">
              <a:solidFill>
                <a:srgbClr val="000000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4800" dirty="0" err="1" smtClean="0">
                <a:solidFill>
                  <a:srgbClr val="000000"/>
                </a:solidFill>
              </a:rPr>
              <a:t>ชั่ว</a:t>
            </a:r>
            <a:r>
              <a:rPr sz="4800" dirty="0" err="1">
                <a:solidFill>
                  <a:srgbClr val="000000"/>
                </a:solidFill>
              </a:rPr>
              <a:t>นิรันดร์</a:t>
            </a:r>
            <a:r>
              <a:rPr sz="4800" dirty="0">
                <a:solidFill>
                  <a:srgbClr val="000000"/>
                </a:solidFill>
              </a:rPr>
              <a:t> </a:t>
            </a:r>
            <a:r>
              <a:rPr sz="4800" dirty="0" err="1">
                <a:solidFill>
                  <a:srgbClr val="000000"/>
                </a:solidFill>
              </a:rPr>
              <a:t>ทรงฤทธา</a:t>
            </a:r>
            <a:r>
              <a:rPr sz="4800" dirty="0">
                <a:solidFill>
                  <a:srgbClr val="000000"/>
                </a:solidFill>
              </a:rPr>
              <a:t> </a:t>
            </a:r>
            <a:r>
              <a:rPr sz="4800" dirty="0" err="1">
                <a:solidFill>
                  <a:srgbClr val="000000"/>
                </a:solidFill>
              </a:rPr>
              <a:t>ชั่วนิรันดร์</a:t>
            </a:r>
            <a:r>
              <a:rPr sz="4800" dirty="0">
                <a:solidFill>
                  <a:srgbClr val="000000"/>
                </a:solidFill>
              </a:rPr>
              <a:t> </a:t>
            </a:r>
            <a:endParaRPr lang="en-US" sz="4800" dirty="0" smtClean="0">
              <a:solidFill>
                <a:srgbClr val="000000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4800" dirty="0" err="1" smtClean="0">
                <a:solidFill>
                  <a:srgbClr val="000000"/>
                </a:solidFill>
              </a:rPr>
              <a:t>ทรง</a:t>
            </a:r>
            <a:r>
              <a:rPr sz="4800" dirty="0" err="1">
                <a:solidFill>
                  <a:srgbClr val="000000"/>
                </a:solidFill>
              </a:rPr>
              <a:t>อยู่กับเรา</a:t>
            </a:r>
            <a:r>
              <a:rPr sz="4800" dirty="0">
                <a:solidFill>
                  <a:srgbClr val="000000"/>
                </a:solidFill>
              </a:rPr>
              <a:t> </a:t>
            </a:r>
            <a:r>
              <a:rPr sz="4800" dirty="0" err="1">
                <a:solidFill>
                  <a:srgbClr val="000000"/>
                </a:solidFill>
              </a:rPr>
              <a:t>ชั่วนิรันดร์</a:t>
            </a:r>
            <a:r>
              <a:rPr sz="4800" dirty="0">
                <a:solidFill>
                  <a:srgbClr val="000000"/>
                </a:solidFill>
              </a:rPr>
              <a:t> </a:t>
            </a:r>
            <a:endParaRPr lang="en-US" sz="4800" dirty="0" smtClean="0">
              <a:solidFill>
                <a:srgbClr val="000000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4800" dirty="0" err="1" smtClean="0">
                <a:solidFill>
                  <a:srgbClr val="000000"/>
                </a:solidFill>
              </a:rPr>
              <a:t>และ</a:t>
            </a:r>
            <a:r>
              <a:rPr sz="4800" dirty="0" err="1">
                <a:solidFill>
                  <a:srgbClr val="000000"/>
                </a:solidFill>
              </a:rPr>
              <a:t>นิรันดร์</a:t>
            </a:r>
            <a:r>
              <a:rPr sz="4800" dirty="0">
                <a:solidFill>
                  <a:srgbClr val="000000"/>
                </a:solidFill>
              </a:rPr>
              <a:t> </a:t>
            </a:r>
            <a:r>
              <a:rPr sz="4800" dirty="0" err="1">
                <a:solidFill>
                  <a:srgbClr val="000000"/>
                </a:solidFill>
              </a:rPr>
              <a:t>นิจนิรันดร์</a:t>
            </a:r>
            <a:endParaRPr sz="480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5831" y="3675350"/>
            <a:ext cx="811236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sz="4800" b="1" dirty="0">
                <a:solidFill>
                  <a:srgbClr val="3A70BC"/>
                </a:solidFill>
              </a:rPr>
              <a:t>Forever God is faithful</a:t>
            </a:r>
            <a:br>
              <a:rPr sz="4800" b="1" dirty="0">
                <a:solidFill>
                  <a:srgbClr val="3A70BC"/>
                </a:solidFill>
              </a:rPr>
            </a:br>
            <a:r>
              <a:rPr sz="4800" b="1" dirty="0">
                <a:solidFill>
                  <a:srgbClr val="3A70BC"/>
                </a:solidFill>
              </a:rPr>
              <a:t> Forever God is strong</a:t>
            </a:r>
            <a:br>
              <a:rPr sz="4800" b="1" dirty="0">
                <a:solidFill>
                  <a:srgbClr val="3A70BC"/>
                </a:solidFill>
              </a:rPr>
            </a:br>
            <a:r>
              <a:rPr sz="4800" b="1" dirty="0">
                <a:solidFill>
                  <a:srgbClr val="3A70BC"/>
                </a:solidFill>
              </a:rPr>
              <a:t> Forever God is with </a:t>
            </a:r>
            <a:r>
              <a:rPr sz="4800" b="1" dirty="0" smtClean="0">
                <a:solidFill>
                  <a:srgbClr val="3A70BC"/>
                </a:solidFill>
              </a:rPr>
              <a:t>us</a:t>
            </a:r>
            <a:r>
              <a:rPr lang="en-US" sz="4800" b="1" dirty="0" smtClean="0">
                <a:solidFill>
                  <a:srgbClr val="3A70BC"/>
                </a:solidFill>
              </a:rPr>
              <a:t>,</a:t>
            </a:r>
            <a:r>
              <a:rPr sz="4800" b="1" dirty="0" smtClean="0">
                <a:solidFill>
                  <a:srgbClr val="3A70BC"/>
                </a:solidFill>
              </a:rPr>
              <a:t> </a:t>
            </a:r>
            <a:r>
              <a:rPr sz="4800" b="1" dirty="0">
                <a:solidFill>
                  <a:srgbClr val="3A70BC"/>
                </a:solidFill>
              </a:rPr>
              <a:t>Forever</a:t>
            </a:r>
          </a:p>
        </p:txBody>
      </p:sp>
    </p:spTree>
    <p:extLst>
      <p:ext uri="{BB962C8B-B14F-4D97-AF65-F5344CB8AC3E}">
        <p14:creationId xmlns:p14="http://schemas.microsoft.com/office/powerpoint/2010/main" val="1844607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228</Words>
  <Application>Microsoft Office PowerPoint</Application>
  <PresentationFormat>On-screen Show (4:3)</PresentationFormat>
  <Paragraphs>40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1_Office Theme</vt:lpstr>
      <vt:lpstr>ชั่วนิรันดร์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มานี่เป็นเวลานมัสการ</dc:title>
  <dc:subject/>
  <dc:creator/>
  <cp:keywords/>
  <dc:description>generated using python-pptx</dc:description>
  <cp:lastModifiedBy>LERTSIRIKARN</cp:lastModifiedBy>
  <cp:revision>5</cp:revision>
  <dcterms:created xsi:type="dcterms:W3CDTF">2013-01-27T09:14:16Z</dcterms:created>
  <dcterms:modified xsi:type="dcterms:W3CDTF">2019-10-13T05:49:49Z</dcterms:modified>
  <cp:category/>
</cp:coreProperties>
</file>