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6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2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6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9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3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10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9247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You're Worthy Of My Praise</a:t>
            </a:r>
            <a:br>
              <a:rPr lang="en-US" b="1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0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trust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trust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Trust </a:t>
            </a:r>
            <a:r>
              <a:rPr sz="6400" b="1" dirty="0">
                <a:solidFill>
                  <a:prstClr val="white"/>
                </a:solidFill>
              </a:rPr>
              <a:t>You alone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trust in You alone)</a:t>
            </a:r>
          </a:p>
        </p:txBody>
      </p:sp>
    </p:spTree>
    <p:extLst>
      <p:ext uri="{BB962C8B-B14F-4D97-AF65-F5344CB8AC3E}">
        <p14:creationId xmlns:p14="http://schemas.microsoft.com/office/powerpoint/2010/main" val="25946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261" y="890954"/>
            <a:ext cx="81123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>
                <a:solidFill>
                  <a:prstClr val="white"/>
                </a:solidFill>
              </a:rPr>
              <a:t>I will give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I </a:t>
            </a:r>
            <a:r>
              <a:rPr sz="5400" b="1" dirty="0">
                <a:solidFill>
                  <a:prstClr val="white"/>
                </a:solidFill>
              </a:rPr>
              <a:t>will give </a:t>
            </a: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praise.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I long to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are worthy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of </a:t>
            </a:r>
            <a:r>
              <a:rPr sz="5400" b="1" dirty="0">
                <a:solidFill>
                  <a:prstClr val="white"/>
                </a:solidFill>
              </a:rPr>
              <a:t>my praise.</a:t>
            </a:r>
          </a:p>
        </p:txBody>
      </p:sp>
    </p:spTree>
    <p:extLst>
      <p:ext uri="{BB962C8B-B14F-4D97-AF65-F5344CB8AC3E}">
        <p14:creationId xmlns:p14="http://schemas.microsoft.com/office/powerpoint/2010/main" val="23476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worship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worship)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With </a:t>
            </a:r>
            <a:r>
              <a:rPr sz="6400" b="1" dirty="0">
                <a:solidFill>
                  <a:prstClr val="white"/>
                </a:solidFill>
              </a:rPr>
              <a:t>all of my heart (with all of my heart</a:t>
            </a:r>
            <a:r>
              <a:rPr sz="6400" b="1" dirty="0" smtClean="0">
                <a:solidFill>
                  <a:prstClr val="white"/>
                </a:solidFill>
              </a:rPr>
              <a:t>)</a:t>
            </a:r>
            <a:endParaRPr sz="6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457200"/>
            <a:ext cx="83508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praise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praise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With </a:t>
            </a:r>
            <a:r>
              <a:rPr sz="6400" b="1" dirty="0">
                <a:solidFill>
                  <a:prstClr val="white"/>
                </a:solidFill>
              </a:rPr>
              <a:t>all of </a:t>
            </a:r>
            <a:r>
              <a:rPr sz="6400" b="1" dirty="0" smtClean="0">
                <a:solidFill>
                  <a:prstClr val="white"/>
                </a:solidFill>
              </a:rPr>
              <a:t>my </a:t>
            </a:r>
            <a:r>
              <a:rPr sz="6400" b="1" dirty="0">
                <a:solidFill>
                  <a:prstClr val="white"/>
                </a:solidFill>
              </a:rPr>
              <a:t>strength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with all of </a:t>
            </a:r>
            <a:r>
              <a:rPr sz="6400" b="1" dirty="0" smtClean="0">
                <a:solidFill>
                  <a:prstClr val="white"/>
                </a:solidFill>
              </a:rPr>
              <a:t>my</a:t>
            </a:r>
            <a:r>
              <a:rPr lang="en-US" sz="6400" b="1" dirty="0" smtClean="0">
                <a:solidFill>
                  <a:prstClr val="white"/>
                </a:solidFill>
              </a:rPr>
              <a:t> </a:t>
            </a:r>
            <a:r>
              <a:rPr sz="6400" b="1" dirty="0" smtClean="0">
                <a:solidFill>
                  <a:prstClr val="white"/>
                </a:solidFill>
              </a:rPr>
              <a:t>strength</a:t>
            </a:r>
            <a:r>
              <a:rPr sz="64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5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seek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seek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All </a:t>
            </a:r>
            <a:r>
              <a:rPr sz="6400" b="1" dirty="0">
                <a:solidFill>
                  <a:prstClr val="white"/>
                </a:solidFill>
              </a:rPr>
              <a:t>of my days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all of my days)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follow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follow)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All </a:t>
            </a:r>
            <a:r>
              <a:rPr sz="6400" b="1" dirty="0">
                <a:solidFill>
                  <a:prstClr val="white"/>
                </a:solidFill>
              </a:rPr>
              <a:t>of Your ways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all Your ways)</a:t>
            </a:r>
          </a:p>
        </p:txBody>
      </p:sp>
    </p:spTree>
    <p:extLst>
      <p:ext uri="{BB962C8B-B14F-4D97-AF65-F5344CB8AC3E}">
        <p14:creationId xmlns:p14="http://schemas.microsoft.com/office/powerpoint/2010/main" val="100168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261" y="890954"/>
            <a:ext cx="81123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>
                <a:solidFill>
                  <a:prstClr val="white"/>
                </a:solidFill>
              </a:rPr>
              <a:t>I will give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I </a:t>
            </a:r>
            <a:r>
              <a:rPr sz="5400" b="1" dirty="0">
                <a:solidFill>
                  <a:prstClr val="white"/>
                </a:solidFill>
              </a:rPr>
              <a:t>will give </a:t>
            </a: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praise.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I long to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are worthy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of </a:t>
            </a:r>
            <a:r>
              <a:rPr sz="5400" b="1" dirty="0">
                <a:solidFill>
                  <a:prstClr val="white"/>
                </a:solidFill>
              </a:rPr>
              <a:t>my praise.</a:t>
            </a:r>
          </a:p>
        </p:txBody>
      </p:sp>
    </p:spTree>
    <p:extLst>
      <p:ext uri="{BB962C8B-B14F-4D97-AF65-F5344CB8AC3E}">
        <p14:creationId xmlns:p14="http://schemas.microsoft.com/office/powerpoint/2010/main" val="30530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bow down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bow down)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Hail </a:t>
            </a:r>
            <a:r>
              <a:rPr sz="6400" b="1" dirty="0">
                <a:solidFill>
                  <a:prstClr val="white"/>
                </a:solidFill>
              </a:rPr>
              <a:t>You as King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hail You </a:t>
            </a:r>
            <a:r>
              <a:rPr sz="6400" b="1" dirty="0" smtClean="0">
                <a:solidFill>
                  <a:prstClr val="white"/>
                </a:solidFill>
              </a:rPr>
              <a:t>as </a:t>
            </a:r>
            <a:r>
              <a:rPr sz="6400" b="1" dirty="0">
                <a:solidFill>
                  <a:prstClr val="white"/>
                </a:solidFill>
              </a:rPr>
              <a:t>King)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serve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serve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Give </a:t>
            </a:r>
            <a:r>
              <a:rPr sz="6400" b="1" dirty="0">
                <a:solidFill>
                  <a:prstClr val="white"/>
                </a:solidFill>
              </a:rPr>
              <a:t>You everything (give You everything)</a:t>
            </a:r>
          </a:p>
        </p:txBody>
      </p:sp>
    </p:spTree>
    <p:extLst>
      <p:ext uri="{BB962C8B-B14F-4D97-AF65-F5344CB8AC3E}">
        <p14:creationId xmlns:p14="http://schemas.microsoft.com/office/powerpoint/2010/main" val="30648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08" y="457200"/>
            <a:ext cx="842889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lift up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lift up)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My </a:t>
            </a:r>
            <a:r>
              <a:rPr sz="6400" b="1" dirty="0">
                <a:solidFill>
                  <a:prstClr val="white"/>
                </a:solidFill>
              </a:rPr>
              <a:t>eyes to Your throne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my eyes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to </a:t>
            </a:r>
            <a:r>
              <a:rPr sz="6400" b="1" dirty="0">
                <a:solidFill>
                  <a:prstClr val="white"/>
                </a:solidFill>
              </a:rPr>
              <a:t>Your throne)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You're Worthy Of My Praise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2019-10-13T05:45:56Z</dcterms:modified>
  <cp:category/>
</cp:coreProperties>
</file>