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หนึ่งหมื่นเหตุผล</a:t>
            </a:r>
          </a:p>
        </p:txBody>
      </p:sp>
      <p:sp>
        <p:nvSpPr>
          <p:cNvPr id="3" name="Subtitle 2"/>
          <p:cNvSpPr>
            <a:spLocks noGrp="1"/>
          </p:cNvSpPr>
          <p:nvPr>
            <p:ph type="subTitle" idx="1"/>
          </p:nvPr>
        </p:nvSpPr>
        <p:spPr/>
        <p:txBody>
          <a:bodyPr/>
          <a:lstStyle/>
          <a:p>
            <a:pPr>
              <a:defRPr sz="4000">
                <a:solidFill>
                  <a:srgbClr val="3A70BC"/>
                </a:solidFill>
              </a:defRPr>
            </a:pPr>
            <a:r>
              <a:t>10,000 Reasons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พระเจ้าประทาน พระเยซู พระบุตร ทรงรักและให้อภัยแก่ข้า ทรงไถ่ตัวข้า ด้วยสละพระชนม์ อุโมงค์ว่างเปล่า ย่อมยืนยันว่าพระองค์ทรงอยู่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God sent His son, they called Him Jesus; He came to love, heal and forgive; He lived and died to buy my pardon, An empty grave is there to prove my Savior lives!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เพราะพระองค์ทรงอยู่ ข้าเผชิญพรุ่งนี้ได้</a:t>
            </a:r>
            <a:br/>
            <a:r>
              <a:t>เพราะพระองค์ทรงอยู่ ความกลัวหายไป เพราะข้าแน่ใจ</a:t>
            </a:r>
            <a:br/>
            <a:r>
              <a:t>(แน่ใจ) พระองค์ทรงนำหน้า ข้าจะอดทนเพราะข้าแน่ใจ</a:t>
            </a:r>
            <a:br/>
            <a:r>
              <a:t>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Because He lives, I can face tomorrow, Because He lives, all fear is gone; Because I know He holds the future, And life is worth the living, Just because He lives!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ชื่นใจที่ได้อุ้มทารกเกิดใหม่ ด้วยความภูมิใจและความยินดี แต่ยิ่งใหญ่กว่าคือความแน่วแน่ใจ ที่อาจเผชิญทุกสิ่งได้ เพราะพระองค์ทรงอยู่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How sweet to hold a newborn baby, And feel the pride and joy he gives; But greater still the calm assurance: This child can face uncertain days because He Lives!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เพราะพระองค์ทรงอยู่ ข้าเผชิญพรุ่งนี้ได้</a:t>
            </a:r>
            <a:br/>
            <a:r>
              <a:t>เพราะพระองค์ทรงอยู่ ความกลัวหายไป เพราะข้าแน่ใจ</a:t>
            </a:r>
            <a:br/>
            <a:r>
              <a:t>(แน่ใจ) พระองค์ทรงนำหน้า ข้าจะอดทนเพราะข้าแน่ใจ</a:t>
            </a:r>
            <a:br/>
            <a:r>
              <a:t>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Because He lives, I can face tomorrow, Because He lives, all fear is gone; Because I know He holds the future, And life is worth the living, Just because He lives!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และในวันหนึ่ง ข้าฯ จะเดินข้ามไป เพื่อได้ต่อสู้</a:t>
            </a:r>
            <a:br/>
            <a:r>
              <a:t>ศัตรูสุดท้าย แต่เมื่อความตาย นำสู่ความมีชัย</a:t>
            </a:r>
            <a:br/>
            <a:r>
              <a:t>จะได้เห็นแสงแห่งราศี เพราะพระองค์ทรงอยู่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And then one day, I'll cross the river, I'll fight life's final war with pain; And then, as death gives way to victory, I'll see the lights of glory and I'll know He lives!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เพราะพระองค์ทรงอยู่ ข้าเผชิญพรุ่งนี้ได้</a:t>
            </a:r>
            <a:br/>
            <a:r>
              <a:t>เพราะพระองค์ทรงอยู่ ความกลัวหายไป เพราะข้าแน่ใจ</a:t>
            </a:r>
            <a:br/>
            <a:r>
              <a:t>(แน่ใจ) พระองค์ทรงนำหน้า ข้าจะอดทนเพราะข้าแน่ใจ</a:t>
            </a:r>
            <a:br/>
            <a:r>
              <a:t>พระองค์ทรงอยู่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Because He lives, I can face tomorrow, Because He lives, all fear is gone; Because I know He holds the future, And life is worth the living, Just because He lives!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pPr>
              <a:defRPr sz="4000">
                <a:solidFill>
                  <a:srgbClr val="3A70BC"/>
                </a:solidFill>
              </a:defRPr>
            </a:pPr>
            <a:r>
              <a:t>God Of Wonders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500">
                <a:solidFill>
                  <a:srgbClr val="000000"/>
                </a:solidFill>
              </a:defRPr>
            </a:pPr>
            <a:r>
              <a:t>Lord of all creation</a:t>
            </a:r>
            <a:br/>
            <a:r>
              <a:t> Of the water</a:t>
            </a:r>
            <a:br/>
            <a:r>
              <a:t> earth and sky</a:t>
            </a:r>
            <a:br/>
            <a:r>
              <a:t> The Heavens are Your Tabernacle</a:t>
            </a:r>
            <a:br/>
            <a:r>
              <a:t> Glory to the Lord on high</a:t>
            </a:r>
            <a:b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500">
                <a:solidFill>
                  <a:srgbClr val="000000"/>
                </a:solidFill>
              </a:defRPr>
            </a:pPr>
            <a:r>
              <a:t>God of wonders, beyond our galaxy</a:t>
            </a:r>
            <a:br/>
            <a:r>
              <a:t> You are holy, holy</a:t>
            </a:r>
            <a:br/>
            <a:r>
              <a:t> The universe declares Your majesty</a:t>
            </a:r>
            <a:br/>
            <a:r>
              <a:t> You are holy, holy</a:t>
            </a:r>
            <a:br/>
            <a:r>
              <a:t> Lord of Heaven and Earth</a:t>
            </a:r>
            <a:br/>
            <a:r>
              <a:t> Lord of Heaven and Earth</a:t>
            </a:r>
            <a:b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500">
                <a:solidFill>
                  <a:srgbClr val="000000"/>
                </a:solidFill>
              </a:defRPr>
            </a:pPr>
            <a:r>
              <a:t>Early in the morning</a:t>
            </a:r>
            <a:br/>
            <a:r>
              <a:t> I will celebrate the light</a:t>
            </a:r>
            <a:br/>
            <a:r>
              <a:t> And when I stumble into darkness</a:t>
            </a:r>
            <a:br/>
            <a:r>
              <a:t> I will call Your name by night</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Bless the Lord, O my soul, O my soul. Worship His holy name. Sing like never before, O my soul. I'll worship Your holy name.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Pr algn="ctr">
              <a:lnSpc>
                <a:spcPts val="7000"/>
              </a:lnSpc>
              <a:defRPr sz="4500">
                <a:solidFill>
                  <a:srgbClr val="000000"/>
                </a:solidFill>
              </a:defRPr>
            </a:pPr>
            <a:r>
              <a:t>God of wonders, beyond our galaxy</a:t>
            </a:r>
            <a:br/>
            <a:r>
              <a:t> You are holy, holy</a:t>
            </a:r>
            <a:br/>
            <a:r>
              <a:t> The universe declares Your majesty</a:t>
            </a:r>
            <a:br/>
            <a:r>
              <a:t> You are holy, holy</a:t>
            </a:r>
            <a:br/>
            <a:r>
              <a:t> Lord of Heaven and Earth</a:t>
            </a:r>
            <a:br/>
            <a:r>
              <a:t> Lord of Heaven and Earth</a:t>
            </a:r>
            <a:b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Pr algn="ctr">
              <a:lnSpc>
                <a:spcPts val="7000"/>
              </a:lnSpc>
              <a:defRPr sz="4500">
                <a:solidFill>
                  <a:srgbClr val="000000"/>
                </a:solidFill>
              </a:defRPr>
            </a:pPr>
            <a:r>
              <a:t>Hallelujah to the Lord of Heaven and earth.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พระองค์เป็นทุกสิ่ง</a:t>
            </a:r>
          </a:p>
        </p:txBody>
      </p:sp>
      <p:sp>
        <p:nvSpPr>
          <p:cNvPr id="3" name="Subtitle 2"/>
          <p:cNvSpPr>
            <a:spLocks noGrp="1"/>
          </p:cNvSpPr>
          <p:nvPr>
            <p:ph type="subTitle" idx="1"/>
          </p:nvPr>
        </p:nvSpPr>
        <p:spPr/>
        <p:txBody>
          <a:bodyPr/>
          <a:lstStyle/>
          <a:p>
            <a:pPr>
              <a:defRPr sz="4000">
                <a:solidFill>
                  <a:srgbClr val="3A70BC"/>
                </a:solidFill>
              </a:defRPr>
            </a:pPr>
            <a:r>
              <a:t>You Are My All In All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ทรงเป็นเรี่ยวแรงยามใจอ่อนแอ</a:t>
            </a:r>
            <a:br/>
            <a:r>
              <a:t>ทรงเป็นสรรพสิ่งที่ฉันต้องการ</a:t>
            </a:r>
            <a:br/>
            <a:r>
              <a:t>ทรงเป็นดวงใจของฉัน</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You are my strength when I am weak</a:t>
            </a:r>
            <a:br/>
            <a:r>
              <a:t> You are the treasure that I seek</a:t>
            </a:r>
            <a:br/>
            <a:r>
              <a:t> You are my all in all</a:t>
            </a:r>
            <a:b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อยากจะได้พระองค์มากกว่าทอง</a:t>
            </a:r>
            <a:br/>
            <a:r>
              <a:t>อยากจะพ้นจากจิตใจเศร้าหมอง</a:t>
            </a:r>
            <a:br/>
            <a:r>
              <a:t>ทรงเป็นดวงใจของฉัน</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Seeking You as a precious jewel</a:t>
            </a:r>
            <a:br/>
            <a:r>
              <a:t> Lord to give up I'd be a fool</a:t>
            </a:r>
            <a:br/>
            <a:r>
              <a:t> You are my all in all</a:t>
            </a:r>
            <a:b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พระเยซู บุตรพระเจ้า</a:t>
            </a:r>
            <a:br/>
            <a:r>
              <a:t>นามพระองค์ทรงคุณอนันต์</a:t>
            </a:r>
            <a:br/>
            <a:r>
              <a:t>พระเยซู บุตรพระเจ้า</a:t>
            </a:r>
            <a:br/>
            <a:r>
              <a:t>ทรงพระคุณอนันต์</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Jesus Lamb of God worthy is your name</a:t>
            </a:r>
            <a:br/>
            <a:r>
              <a:t> Jesus Lamb of God worthy is your name</a:t>
            </a:r>
            <a:b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ทรงชำระความอบายอับอาย</a:t>
            </a:r>
            <a:br/>
            <a:r>
              <a:t>ปากของฉันจะสรรเสริญเรื่อยไป</a:t>
            </a:r>
            <a:br/>
            <a:r>
              <a:t>ทรงเป็นดวงใจของฉัน</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Taking my sin my cross my shame</a:t>
            </a:r>
            <a:br/>
            <a:r>
              <a:t> Rising again I bless your name</a:t>
            </a:r>
            <a:br/>
            <a:r>
              <a:t> You are my all in all</a:t>
            </a:r>
            <a:b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เมื่อฉันล้มลงทรงเฝ้าประคอง</a:t>
            </a:r>
            <a:br/>
            <a:r>
              <a:t>เมื่อใจฉันเหน็ดเหนื่อยทรงเพิ่มแรง</a:t>
            </a:r>
            <a:br/>
            <a:r>
              <a:t>ทรงเป็นดวงใจของฉัน</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When I fall down You lift me up</a:t>
            </a:r>
            <a:br/>
            <a:r>
              <a:t> When I am dry You fill my cup</a:t>
            </a:r>
            <a:br/>
            <a:r>
              <a:t> You are my all in all</a:t>
            </a:r>
            <a:b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พระเยซู บุตรพระเจ้า</a:t>
            </a:r>
            <a:br/>
            <a:r>
              <a:t>นามพระองค์ทรงคุณอนันต์</a:t>
            </a:r>
            <a:br/>
            <a:r>
              <a:t>พระเยซู บุตรพระเจ้า</a:t>
            </a:r>
            <a:br/>
            <a:r>
              <a:t>ทรงพระคุณอนันต์</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Jesus Lamb of God worthy is your name</a:t>
            </a:r>
            <a:br/>
            <a:r>
              <a:t> Jesus Lamb of God worthy is your name</a:t>
            </a:r>
            <a:b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เชิญพระวิญญาณแห่งความรักยิ่งใหญ่</a:t>
            </a:r>
          </a:p>
        </p:txBody>
      </p:sp>
      <p:sp>
        <p:nvSpPr>
          <p:cNvPr id="3" name="Subtitle 2"/>
          <p:cNvSpPr>
            <a:spLocks noGrp="1"/>
          </p:cNvSpPr>
          <p:nvPr>
            <p:ph type="subTitle" idx="1"/>
          </p:nvPr>
        </p:nvSpPr>
        <p:spPr/>
        <p:txBody>
          <a:bodyPr/>
          <a:lstStyle/>
          <a:p>
            <a:pPr>
              <a:defRPr sz="4000">
                <a:solidFill>
                  <a:srgbClr val="3A70BC"/>
                </a:solidFill>
              </a:defRPr>
            </a:pPr>
            <a:r>
              <a:t>Spirit Song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ดวงอาทิตย์ฉายแสงและลาลับไป นี่เป็นเวลาสรรเสริญอีกครา ทุกสิ่งพัดผ่านไปและทุกสิ่งจะเกิดขึ้นตามมา และฉันจะสรรเสริญเมื่อยามเย็นเยือนมา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The sun comes up, it's a new day dawning. It's time to sing Your song again. Whatever may pass and whatever lies before me. Let me be singing when the evening comes.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เชิญพระวิญญาณแห่งความรักยิ่งใหญ่ ทรงเคลื่อนไหวเหนือเราทุกคน ให้เต็มล้นภายในสันติสุข อิ่มเอมใจ ขอทรงครอบครองความคิดและชีวิต ให้เป็นของพระองค์ทุกสิ่ง โดยพระวิญญาณบริสุทธิ์ เป็นผู้ทรงนำ</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Oh let the Son of God enfold you. With His Spirit and His love. Let Him fill your heart and satisfy your soul. Oh let Him have those things that hold you. And His Spirit like a dove. Will descend upon your life and make you whole.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เย...ซู โอ้เย....ซู</a:t>
            </a:r>
            <a:br/>
            <a:r>
              <a:t>โปรด เจิม เราด้วยไฟ</a:t>
            </a:r>
            <a:br/>
            <a:r>
              <a:t>เย..ซู โอ้เย....ซู โปรด</a:t>
            </a:r>
            <a:br/>
            <a:r>
              <a:t>เจิมเรา ด้วยไฟ</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Jesus oh Jesus, Come and fill Your lambs</a:t>
            </a:r>
            <a:br/>
            <a:r>
              <a:t> Jesus oh Jesus, Come and fill Your lambs</a:t>
            </a:r>
            <a:b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Oh come and sing the song of gladness. As your hearts are filled with joy. Lift your hands in sweet surrender to His name. Oh give Him all your tears and sadness. Give Him all your years of pain. And you'll enter into life in Jesus' name.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เย...ซู โอ้เย....ซู</a:t>
            </a:r>
            <a:br/>
            <a:r>
              <a:t>โปรด เจิม เราด้วยไฟ</a:t>
            </a:r>
            <a:br/>
            <a:r>
              <a:t>เย..ซู โอ้เย....ซู โปรด</a:t>
            </a:r>
            <a:br/>
            <a:r>
              <a:t>เจิมเรา ด้วยไฟ</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Jesus oh Jesus, Come and fill Your lambs</a:t>
            </a:r>
            <a:br/>
            <a:r>
              <a:t> Jesus oh Jesus, Come and fill Your lambs</a:t>
            </a:r>
            <a:b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ฉันตัดสินใจแล้ว</a:t>
            </a:r>
          </a:p>
        </p:txBody>
      </p:sp>
      <p:sp>
        <p:nvSpPr>
          <p:cNvPr id="3" name="Subtitle 2"/>
          <p:cNvSpPr>
            <a:spLocks noGrp="1"/>
          </p:cNvSpPr>
          <p:nvPr>
            <p:ph type="subTitle" idx="1"/>
          </p:nvPr>
        </p:nvSpPr>
        <p:spPr/>
        <p:txBody>
          <a:bodyPr/>
          <a:lstStyle/>
          <a:p>
            <a:pPr>
              <a:defRPr sz="4000">
                <a:solidFill>
                  <a:srgbClr val="3A70BC"/>
                </a:solidFill>
              </a:defRPr>
            </a:pPr>
            <a:r>
              <a:t>I Have Decided to Follow Jesus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1.ฉันตัดสินใจแล้วจะตามพระเยซู</a:t>
            </a:r>
            <a:br/>
            <a:r>
              <a:t> ฉันตัดสินใจแล้วจะตามพระเยซู</a:t>
            </a:r>
            <a:br/>
            <a:r>
              <a:t> ฉันตัดสินใจแล้วจะตามพระเยซู</a:t>
            </a:r>
            <a:br/>
            <a:r>
              <a:t> ไม่หันกลับเลยไม่หันกลับเลย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I have decided to follow Jesus. I have decided to follow Jesus. I have decided to follow Jesus. No turning back, no turning back.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2.กางเขนอยู่เบื้องหน้าทิ้งโลกไว้เบื้องหลัง</a:t>
            </a:r>
            <a:br/>
            <a:r>
              <a:t> กางเขนอยู่เบื้องหน้าทิ้งโลกไว้เบื้องหลัง</a:t>
            </a:r>
            <a:br/>
            <a:r>
              <a:t> กางเขนอยู่เบื้องหน้าทิ้งโลกไว้เบื้องหลัง</a:t>
            </a:r>
            <a:br/>
            <a:r>
              <a:t>ไม่หันกลับเลยไม่หันกลับเลย</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200">
                <a:solidFill>
                  <a:srgbClr val="3A70BC"/>
                </a:solidFill>
              </a:defRPr>
            </a:pPr>
            <a:r>
              <a:t>The world behind me, the cross before me</a:t>
            </a:r>
            <a:br/>
            <a:r>
              <a:t> The world behind me, the cross before me</a:t>
            </a:r>
            <a:br/>
            <a:r>
              <a:t> The world behind me, the cross before me</a:t>
            </a:r>
            <a:br/>
            <a:r>
              <a:t> No turning back, no turning back.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3.แม้ใครไม่ไปด้วยฉันก็จะตามไป</a:t>
            </a:r>
            <a:br/>
            <a:r>
              <a:t> แม้ใครไม่ไปด้วยฉันก็จะตามไป</a:t>
            </a:r>
            <a:br/>
            <a:r>
              <a:t> แม้ใครไม่ไปด้วยฉันก็จะตามไป</a:t>
            </a:r>
            <a:br/>
            <a:r>
              <a:t> ไม่หันกลับเลยไม่หันกลับเลย</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Though none go with me, still I will follow. Though none go with me, still I will follow. Though none go with me, still I will follow. No turning back, no turning back.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Bless the Lord, O my soul, O my soul. Worship His holy name. Sing like never before, O my soul. I'll worship Your holy name.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ความรักมั่นคง ไม่ทรงโกรธเร็วไว พระนามยิ่งใหญ่ พระทัยพระองค์งดงาม ความดีของพระองค์จะทรงทำให้ฉันร้องเพลง หนึ่งหมื่นเหตุผล ใจฉันเองได้สัมผัส</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You're rich in love and You're slow to anger. Your name is great and Your heart is kind. For all Your goodness, I will keep on singing. Ten thousand reasons for my heart to find.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Bless the Lord, O my soul, O my soul. Worship His holy name. Sing like never before, O my soul. I'll worship Your holy name.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ดวงอาทิตย์ฉายแสงและลาลับไป นี่เป็นเวลาสรรเสริญอีกครา ทุกสิ่งพัดผ่านไปและทุกสิ่งจะเกิดขึ้นตามมา และฉันจะสรรเสริญเมื่อยามเย็นเยือนมา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And on that day when my strength is failing. The end draws near and my time has come. Still, my soul will sing Your praise unending. Ten thousand years and then forevermore. Forevermore.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500">
                <a:solidFill>
                  <a:srgbClr val="000000"/>
                </a:solidFill>
              </a:defRPr>
            </a:pPr>
            <a:r>
              <a:t>จิตใจฉัน ขอสรรเสริญ จิตวิญญาณ</a:t>
            </a:r>
            <a:br/>
            <a:r>
              <a:t>สรรเสริญ นามบริสุทธิ์ เปล่งเสียงร้องด้วยสิ้นสุดใจ</a:t>
            </a:r>
            <a:br/>
            <a:r>
              <a:t>จิตวิญญาณ สรรเสริญ นามบริสุทธิ์</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Bless the Lord, O my soul, O my soul. Worship His holy name. Sing like never before, O my soul. I'll worship Your holy name.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เพราะพระองค์ทรงอยู่</a:t>
            </a:r>
          </a:p>
        </p:txBody>
      </p:sp>
      <p:sp>
        <p:nvSpPr>
          <p:cNvPr id="3" name="Subtitle 2"/>
          <p:cNvSpPr>
            <a:spLocks noGrp="1"/>
          </p:cNvSpPr>
          <p:nvPr>
            <p:ph type="subTitle" idx="1"/>
          </p:nvPr>
        </p:nvSpPr>
        <p:spPr/>
        <p:txBody>
          <a:bodyPr/>
          <a:lstStyle/>
          <a:p>
            <a:pPr>
              <a:defRPr sz="4000">
                <a:solidFill>
                  <a:srgbClr val="3A70BC"/>
                </a:solidFill>
              </a:defRPr>
            </a:pPr>
            <a:r>
              <a:t>Because He Lives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