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องค์พระเจ้าของเรายิ่งใหญ่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What a Mighty God We Serve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องค์พระเจ้าของเรายิ่งใหญ่</a:t>
            </a:r>
            <a:r>
              <a:rPr dirty="0"/>
              <a:t> </a:t>
            </a:r>
            <a:r>
              <a:rPr lang="en-US" dirty="0" smtClean="0"/>
              <a:t>x2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ชาว</a:t>
            </a:r>
            <a:r>
              <a:rPr dirty="0" err="1"/>
              <a:t>สวรรค์และโลกา</a:t>
            </a:r>
            <a:r>
              <a:rPr dirty="0"/>
              <a:t> </a:t>
            </a:r>
            <a:r>
              <a:rPr dirty="0" err="1"/>
              <a:t>พากันร้องสรรเสริญว่า</a:t>
            </a:r>
            <a:r>
              <a:rPr dirty="0"/>
              <a:t> </a:t>
            </a:r>
            <a:r>
              <a:rPr dirty="0" err="1"/>
              <a:t>องค์พระเจ้าของเรายิ่งใหญ่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35550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/>
              <a:t>What a mighty God we serve. </a:t>
            </a:r>
            <a:r>
              <a:rPr lang="en-US" sz="4400" dirty="0" smtClean="0"/>
              <a:t>X2</a:t>
            </a: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 smtClean="0"/>
              <a:t>Angels </a:t>
            </a:r>
            <a:r>
              <a:rPr sz="4400" dirty="0"/>
              <a:t>bow before Him, </a:t>
            </a:r>
            <a:endParaRPr lang="en-US" sz="4400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 smtClean="0"/>
              <a:t>heaven </a:t>
            </a:r>
            <a:r>
              <a:rPr sz="4400" dirty="0"/>
              <a:t>and earth adore Him. What a mighty God we serve.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137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เรารับใช้พระเจ้ายิ่งใหญ่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เรารับใช้พระเจ้าเกรียงไกร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ชาว</a:t>
            </a:r>
            <a:r>
              <a:rPr dirty="0" err="1"/>
              <a:t>สวรรค์และโลกา</a:t>
            </a:r>
            <a:r>
              <a:rPr dirty="0"/>
              <a:t> </a:t>
            </a:r>
            <a:r>
              <a:rPr dirty="0" err="1" smtClean="0"/>
              <a:t>พา</a:t>
            </a:r>
            <a:r>
              <a:rPr dirty="0" err="1"/>
              <a:t>กันร้องสรรเสริญว่า</a:t>
            </a:r>
            <a:r>
              <a:rPr dirty="0"/>
              <a:t> </a:t>
            </a:r>
            <a:r>
              <a:rPr dirty="0" err="1" smtClean="0"/>
              <a:t>เรา</a:t>
            </a:r>
            <a:r>
              <a:rPr dirty="0" err="1"/>
              <a:t>รับใช้พระเจ้ายิ่งใหญ่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674246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 smtClean="0"/>
              <a:t>What a </a:t>
            </a:r>
            <a:r>
              <a:rPr sz="4400" dirty="0"/>
              <a:t>mighty God we serve. </a:t>
            </a:r>
            <a:r>
              <a:rPr lang="en-US" sz="4400" dirty="0" smtClean="0"/>
              <a:t>X2</a:t>
            </a: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 smtClean="0"/>
              <a:t>Angels </a:t>
            </a:r>
            <a:r>
              <a:rPr sz="4400" dirty="0"/>
              <a:t>bow before Him, </a:t>
            </a:r>
            <a:endParaRPr lang="en-US" sz="4400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sz="4400" dirty="0" smtClean="0"/>
              <a:t>heaven </a:t>
            </a:r>
            <a:r>
              <a:rPr sz="4400" dirty="0"/>
              <a:t>and earth adore Him. What a mighty God we serve.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องค์พระเจ้าของเรายิ่งใหญ่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องค์พระเจ้าของเรายิ่งใหญ่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2019-08-10T14:38:20Z</dcterms:modified>
  <cp:category/>
</cp:coreProperties>
</file>