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8800" b="1" dirty="0" err="1">
                <a:solidFill>
                  <a:schemeClr val="accent2"/>
                </a:solidFill>
              </a:rPr>
              <a:t>ในพระนามพระเยซู</a:t>
            </a:r>
            <a:endParaRPr sz="88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t>In The Name Of Jesus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5507" y="76201"/>
            <a:ext cx="5052986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7200" b="1" dirty="0" err="1">
                <a:solidFill>
                  <a:schemeClr val="accent2"/>
                </a:solidFill>
              </a:rPr>
              <a:t>ในพระนามพระ</a:t>
            </a:r>
            <a:r>
              <a:rPr sz="7200" b="1" dirty="0" err="1" smtClean="0">
                <a:solidFill>
                  <a:schemeClr val="accent2"/>
                </a:solidFill>
              </a:rPr>
              <a:t>เยซู</a:t>
            </a:r>
            <a:endParaRPr lang="en-US" sz="7200" b="1" dirty="0" smtClean="0">
              <a:solidFill>
                <a:schemeClr val="accent2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7200" b="1" dirty="0" err="1" smtClean="0">
                <a:solidFill>
                  <a:schemeClr val="accent2"/>
                </a:solidFill>
              </a:rPr>
              <a:t>ใน</a:t>
            </a:r>
            <a:r>
              <a:rPr sz="7200" b="1" dirty="0" err="1">
                <a:solidFill>
                  <a:schemeClr val="accent2"/>
                </a:solidFill>
              </a:rPr>
              <a:t>พระนามพระเยซู</a:t>
            </a:r>
            <a:r>
              <a:rPr sz="7200" b="1" dirty="0">
                <a:solidFill>
                  <a:schemeClr val="accent2"/>
                </a:solidFill>
              </a:rPr>
              <a:t/>
            </a:r>
            <a:br>
              <a:rPr sz="7200" b="1" dirty="0">
                <a:solidFill>
                  <a:schemeClr val="accent2"/>
                </a:solidFill>
              </a:rPr>
            </a:br>
            <a:r>
              <a:rPr sz="7200" b="1" dirty="0">
                <a:solidFill>
                  <a:schemeClr val="accent2"/>
                </a:solidFill>
              </a:rPr>
              <a:t> </a:t>
            </a:r>
            <a:r>
              <a:rPr sz="7200" b="1" dirty="0" err="1">
                <a:solidFill>
                  <a:schemeClr val="accent2"/>
                </a:solidFill>
              </a:rPr>
              <a:t>เราจะเป็นผู้มีชัย</a:t>
            </a:r>
            <a:endParaRPr sz="72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938797"/>
            <a:ext cx="7772400" cy="2281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000">
                <a:solidFill>
                  <a:srgbClr val="3A70BC"/>
                </a:solidFill>
              </a:defRPr>
            </a:pPr>
            <a:r>
              <a:rPr dirty="0"/>
              <a:t>In the name of Jesus(x2) </a:t>
            </a:r>
            <a:endParaRPr lang="en-US" dirty="0" smtClean="0"/>
          </a:p>
          <a:p>
            <a:pPr algn="ctr">
              <a:lnSpc>
                <a:spcPct val="150000"/>
              </a:lnSpc>
              <a:defRPr sz="5000">
                <a:solidFill>
                  <a:srgbClr val="3A70BC"/>
                </a:solidFill>
              </a:defRPr>
            </a:pPr>
            <a:r>
              <a:rPr dirty="0" smtClean="0"/>
              <a:t>We </a:t>
            </a:r>
            <a:r>
              <a:rPr dirty="0"/>
              <a:t>have the victory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7806" y="0"/>
            <a:ext cx="5588389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8000" b="1" dirty="0" err="1">
                <a:solidFill>
                  <a:schemeClr val="accent2"/>
                </a:solidFill>
              </a:rPr>
              <a:t>ในพระนามพระ</a:t>
            </a:r>
            <a:r>
              <a:rPr sz="8000" b="1" dirty="0" err="1" smtClean="0">
                <a:solidFill>
                  <a:schemeClr val="accent2"/>
                </a:solidFill>
              </a:rPr>
              <a:t>เยซู</a:t>
            </a:r>
            <a:endParaRPr lang="en-US" sz="8000" b="1" dirty="0" smtClean="0">
              <a:solidFill>
                <a:schemeClr val="accent2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8000" b="1" dirty="0" err="1" smtClean="0">
                <a:solidFill>
                  <a:schemeClr val="accent2"/>
                </a:solidFill>
              </a:rPr>
              <a:t>ใน</a:t>
            </a:r>
            <a:r>
              <a:rPr sz="8000" b="1" dirty="0" err="1">
                <a:solidFill>
                  <a:schemeClr val="accent2"/>
                </a:solidFill>
              </a:rPr>
              <a:t>พระนามพระเยซู</a:t>
            </a:r>
            <a:r>
              <a:rPr sz="8000" b="1" dirty="0">
                <a:solidFill>
                  <a:schemeClr val="accent2"/>
                </a:solidFill>
              </a:rPr>
              <a:t/>
            </a:r>
            <a:br>
              <a:rPr sz="8000" b="1" dirty="0">
                <a:solidFill>
                  <a:schemeClr val="accent2"/>
                </a:solidFill>
              </a:rPr>
            </a:br>
            <a:r>
              <a:rPr sz="8000" b="1" dirty="0">
                <a:solidFill>
                  <a:schemeClr val="accent2"/>
                </a:solidFill>
              </a:rPr>
              <a:t> </a:t>
            </a:r>
            <a:r>
              <a:rPr sz="8000" b="1" dirty="0" err="1">
                <a:solidFill>
                  <a:schemeClr val="accent2"/>
                </a:solidFill>
              </a:rPr>
              <a:t>ผีร้ายจะต้องหนีไป</a:t>
            </a:r>
            <a:endParaRPr sz="8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868616"/>
            <a:ext cx="7772400" cy="2281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000">
                <a:solidFill>
                  <a:srgbClr val="3A70BC"/>
                </a:solidFill>
              </a:defRPr>
            </a:pPr>
            <a:r>
              <a:rPr dirty="0"/>
              <a:t>In the name of Jesus(x2) Demons will have to flee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1338" y="228600"/>
            <a:ext cx="6941324" cy="25545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8000" b="1" dirty="0" err="1">
                <a:solidFill>
                  <a:schemeClr val="accent2"/>
                </a:solidFill>
              </a:rPr>
              <a:t>เมื่อเราสู้โดยนามพระเยซู</a:t>
            </a:r>
            <a:r>
              <a:rPr sz="8000" b="1" dirty="0">
                <a:solidFill>
                  <a:schemeClr val="accent2"/>
                </a:solidFill>
              </a:rPr>
              <a:t/>
            </a:r>
            <a:br>
              <a:rPr sz="8000" b="1" dirty="0">
                <a:solidFill>
                  <a:schemeClr val="accent2"/>
                </a:solidFill>
              </a:rPr>
            </a:br>
            <a:r>
              <a:rPr sz="8000" b="1" dirty="0">
                <a:solidFill>
                  <a:schemeClr val="accent2"/>
                </a:solidFill>
              </a:rPr>
              <a:t> </a:t>
            </a:r>
            <a:r>
              <a:rPr sz="8000" b="1" dirty="0" err="1">
                <a:solidFill>
                  <a:schemeClr val="accent2"/>
                </a:solidFill>
              </a:rPr>
              <a:t>ใครสามารถต่อสู้เรา</a:t>
            </a:r>
            <a:r>
              <a:rPr sz="8000" b="1" dirty="0" err="1" smtClean="0">
                <a:solidFill>
                  <a:schemeClr val="accent2"/>
                </a:solidFill>
              </a:rPr>
              <a:t>ได้</a:t>
            </a:r>
            <a:endParaRPr sz="8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799" y="2986658"/>
            <a:ext cx="777240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000">
                <a:solidFill>
                  <a:srgbClr val="3A70BC"/>
                </a:solidFill>
              </a:defRPr>
            </a:pPr>
            <a:r>
              <a:rPr dirty="0"/>
              <a:t>When we stand on the name of Jesus tell me </a:t>
            </a:r>
            <a:endParaRPr lang="en-US" dirty="0" smtClean="0"/>
          </a:p>
          <a:p>
            <a:pPr algn="ctr">
              <a:lnSpc>
                <a:spcPct val="150000"/>
              </a:lnSpc>
              <a:defRPr sz="5000">
                <a:solidFill>
                  <a:srgbClr val="3A70BC"/>
                </a:solidFill>
              </a:defRPr>
            </a:pPr>
            <a:r>
              <a:rPr dirty="0" smtClean="0"/>
              <a:t>who </a:t>
            </a:r>
            <a:r>
              <a:rPr dirty="0"/>
              <a:t>can stand before.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708" y="228600"/>
            <a:ext cx="7614585" cy="280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8800" b="1" dirty="0" err="1" smtClean="0">
                <a:solidFill>
                  <a:schemeClr val="accent2"/>
                </a:solidFill>
              </a:rPr>
              <a:t>เมื่อ</a:t>
            </a:r>
            <a:r>
              <a:rPr sz="8800" b="1" dirty="0" err="1">
                <a:solidFill>
                  <a:schemeClr val="accent2"/>
                </a:solidFill>
              </a:rPr>
              <a:t>เราสู้โดยนามพระเยซู</a:t>
            </a:r>
            <a:r>
              <a:rPr sz="8800" b="1" dirty="0">
                <a:solidFill>
                  <a:schemeClr val="accent2"/>
                </a:solidFill>
              </a:rPr>
              <a:t/>
            </a:r>
            <a:br>
              <a:rPr sz="8800" b="1" dirty="0">
                <a:solidFill>
                  <a:schemeClr val="accent2"/>
                </a:solidFill>
              </a:rPr>
            </a:br>
            <a:r>
              <a:rPr sz="8800" b="1" dirty="0">
                <a:solidFill>
                  <a:schemeClr val="accent2"/>
                </a:solidFill>
              </a:rPr>
              <a:t> </a:t>
            </a:r>
            <a:r>
              <a:rPr sz="8800" b="1" dirty="0" err="1">
                <a:solidFill>
                  <a:schemeClr val="accent2"/>
                </a:solidFill>
              </a:rPr>
              <a:t>เราจะเป็นผู้มีชัย</a:t>
            </a:r>
            <a:endParaRPr sz="88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000">
                <a:solidFill>
                  <a:srgbClr val="3A70BC"/>
                </a:solidFill>
              </a:defRPr>
            </a:pPr>
            <a:r>
              <a:rPr dirty="0" smtClean="0"/>
              <a:t>In </a:t>
            </a:r>
            <a:r>
              <a:rPr dirty="0"/>
              <a:t>the mighty name of Jesus we have the victory.</a:t>
            </a:r>
          </a:p>
        </p:txBody>
      </p:sp>
    </p:spTree>
    <p:extLst>
      <p:ext uri="{BB962C8B-B14F-4D97-AF65-F5344CB8AC3E}">
        <p14:creationId xmlns:p14="http://schemas.microsoft.com/office/powerpoint/2010/main" val="147725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91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ในพระนามพระเยซู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ในพระนามพระเยซู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2019-08-10T14:42:38Z</dcterms:modified>
  <cp:category/>
</cp:coreProperties>
</file>