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6000" t="-9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>
                <a:solidFill>
                  <a:schemeClr val="accent6">
                    <a:lumMod val="50000"/>
                  </a:schemeClr>
                </a:solidFill>
              </a:rPr>
              <a:t>ไม่ใช่ฤทธิ์</a:t>
            </a:r>
            <a:r>
              <a:rPr sz="6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6000" b="1" dirty="0" err="1">
                <a:solidFill>
                  <a:schemeClr val="accent6">
                    <a:lumMod val="50000"/>
                  </a:schemeClr>
                </a:solidFill>
              </a:rPr>
              <a:t>ไม่ใช่แรง</a:t>
            </a:r>
            <a:endParaRPr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Not Be Might, Not By Power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6015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7200" b="1" dirty="0" err="1">
                <a:solidFill>
                  <a:schemeClr val="accent6">
                    <a:lumMod val="50000"/>
                  </a:schemeClr>
                </a:solidFill>
              </a:rPr>
              <a:t>ไม่ใช่ฤทธิ์</a:t>
            </a:r>
            <a:r>
              <a:rPr sz="7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7200" b="1" dirty="0" err="1">
                <a:solidFill>
                  <a:schemeClr val="accent6">
                    <a:lumMod val="50000"/>
                  </a:schemeClr>
                </a:solidFill>
              </a:rPr>
              <a:t>ไม่ใช่แรง</a:t>
            </a:r>
            <a:r>
              <a:rPr sz="7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7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7200" b="1" dirty="0" err="1" smtClean="0">
                <a:solidFill>
                  <a:schemeClr val="accent6">
                    <a:lumMod val="50000"/>
                  </a:schemeClr>
                </a:solidFill>
              </a:rPr>
              <a:t>แต่</a:t>
            </a:r>
            <a:r>
              <a:rPr sz="7200" b="1" dirty="0" err="1">
                <a:solidFill>
                  <a:schemeClr val="accent6">
                    <a:lumMod val="50000"/>
                  </a:schemeClr>
                </a:solidFill>
              </a:rPr>
              <a:t>แข็งแกร่งด้วยพระวิญญาณ</a:t>
            </a:r>
            <a:r>
              <a:rPr sz="7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72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lang="en-US" sz="7200" b="1" dirty="0" smtClean="0">
                <a:solidFill>
                  <a:schemeClr val="accent6">
                    <a:lumMod val="50000"/>
                  </a:schemeClr>
                </a:solidFill>
              </a:rPr>
              <a:t>x2</a:t>
            </a:r>
            <a:endParaRPr sz="7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868615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sz="4800" dirty="0" smtClean="0"/>
              <a:t>Not by might, not by power But by my spirit </a:t>
            </a:r>
            <a:r>
              <a:rPr lang="en-US" sz="4800" dirty="0" err="1" smtClean="0"/>
              <a:t>saith</a:t>
            </a:r>
            <a:r>
              <a:rPr lang="en-US" sz="4800" dirty="0" smtClean="0"/>
              <a:t> the lord </a:t>
            </a: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sz="4800" dirty="0" smtClean="0"/>
              <a:t>X2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3410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400" b="1" dirty="0" err="1">
                <a:solidFill>
                  <a:schemeClr val="accent2">
                    <a:lumMod val="75000"/>
                  </a:schemeClr>
                </a:solidFill>
              </a:rPr>
              <a:t>ถึงภูเขาก็เลื่อนลอยไป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5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chemeClr val="accent2">
                    <a:lumMod val="75000"/>
                  </a:schemeClr>
                </a:solidFill>
              </a:rPr>
              <a:t>ถึง</a:t>
            </a:r>
            <a:r>
              <a:rPr sz="5400" b="1" dirty="0" err="1">
                <a:solidFill>
                  <a:schemeClr val="accent2">
                    <a:lumMod val="75000"/>
                  </a:schemeClr>
                </a:solidFill>
              </a:rPr>
              <a:t>ภูเขาก็เลื่อนลอยไป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5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chemeClr val="accent2">
                    <a:lumMod val="75000"/>
                  </a:schemeClr>
                </a:solidFill>
              </a:rPr>
              <a:t>ถึง</a:t>
            </a:r>
            <a:r>
              <a:rPr sz="5400" b="1" dirty="0" err="1">
                <a:solidFill>
                  <a:schemeClr val="accent2">
                    <a:lumMod val="75000"/>
                  </a:schemeClr>
                </a:solidFill>
              </a:rPr>
              <a:t>ภูเขาก็เลื่อนลอยไป</a:t>
            </a:r>
            <a:r>
              <a:rPr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5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chemeClr val="accent2">
                    <a:lumMod val="75000"/>
                  </a:schemeClr>
                </a:solidFill>
              </a:rPr>
              <a:t>ด้วย</a:t>
            </a:r>
            <a:r>
              <a:rPr sz="5400" b="1" dirty="0" err="1">
                <a:solidFill>
                  <a:schemeClr val="accent2">
                    <a:lumMod val="75000"/>
                  </a:schemeClr>
                </a:solidFill>
              </a:rPr>
              <a:t>ฤทธิ์เดชแห่งพระวิญญาณ</a:t>
            </a:r>
            <a:endParaRPr sz="5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126523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dirty="0" smtClean="0"/>
              <a:t>This mountain shall be removed </a:t>
            </a: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dirty="0" smtClean="0"/>
              <a:t>X3</a:t>
            </a: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lang="en-US" dirty="0" smtClean="0"/>
              <a:t>By my spirit </a:t>
            </a:r>
            <a:r>
              <a:rPr lang="en-US" dirty="0" err="1" smtClean="0"/>
              <a:t>saith</a:t>
            </a:r>
            <a:r>
              <a:rPr lang="en-US" dirty="0" smtClean="0"/>
              <a:t> the lord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ไม่ใช่ฤทธิ์ ไม่ใช่แรง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ไม่ใช่ฤทธิ์ ไม่ใช่แรง</dc:title>
  <dc:subject/>
  <dc:creator>SaveMLife</dc:creator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2019-08-10T14:29:05Z</dcterms:modified>
  <cp:category/>
</cp:coreProperties>
</file>