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27" Type="http://schemas.openxmlformats.org/officeDocument/2006/relationships/slide" Target="slides/slide21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18" Type="http://schemas.openxmlformats.org/officeDocument/2006/relationships/slide" Target="slides/slide12.xml"/><Relationship Id="rId9" Type="http://schemas.openxmlformats.org/officeDocument/2006/relationships/slide" Target="slides/slide3.xml"/><Relationship Id="rId22" Type="http://schemas.openxmlformats.org/officeDocument/2006/relationships/slide" Target="slides/slide16.xml"/><Relationship Id="rId25" Type="http://schemas.openxmlformats.org/officeDocument/2006/relationships/slide" Target="slides/slide19.xml"/><Relationship Id="rId13" Type="http://schemas.openxmlformats.org/officeDocument/2006/relationships/slide" Target="slides/slide7.xml"/><Relationship Id="rId6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11" Type="http://schemas.openxmlformats.org/officeDocument/2006/relationships/slide" Target="slides/slide5.xml"/><Relationship Id="rId26" Type="http://schemas.openxmlformats.org/officeDocument/2006/relationships/slide" Target="slides/slide20.xml"/><Relationship Id="rId17" Type="http://schemas.openxmlformats.org/officeDocument/2006/relationships/slide" Target="slides/slide11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2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ตั้งแต่ดวงตะวันเบิกฟ้า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From the Rising of the Sun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** ชั่วนิรันดร์ พระองค์สัตย์ซื่อ</a:t>
            </a:r>
            <a:br/>
            <a:r>
              <a:t>ชั่วนิรันดร์ ทรงฤทธา ชั่วนิรันดร์</a:t>
            </a:r>
            <a:br/>
            <a:r>
              <a:t>ทรงอยู่กับเรา ชั่วนิรันดร์ และนิรันดร์</a:t>
            </a:r>
            <a:br/>
            <a:r>
              <a:t>นิจนิรันดร์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Forever God is faithful</a:t>
            </a:r>
            <a:br/>
            <a:r>
              <a:t> Forever God is strong</a:t>
            </a:r>
            <a:br/>
            <a:r>
              <a:t> Forever God is with us</a:t>
            </a:r>
            <a:br/>
            <a:r>
              <a:t> Forever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3. จากดวงตะวัน</a:t>
            </a:r>
            <a:br/>
            <a:r>
              <a:t>ขึ้นจนลับลาไป</a:t>
            </a:r>
            <a:br/>
            <a:r>
              <a:t>ความรักพระองค์ดำรงนิรันดร์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From the rising to the setting sun</a:t>
            </a:r>
            <a:br/>
            <a:r>
              <a:t> His love endures forever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โดยพระคุณพระองค์ ทรงนำเราก้าวไป</a:t>
            </a:r>
            <a:br/>
            <a:r>
              <a:t>ความรักพระองค์ดำรงนิรันดร์</a:t>
            </a:r>
            <a:br/>
            <a:r>
              <a:t>เราร้อง 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By the grace of God we will carry on</a:t>
            </a:r>
            <a:br/>
            <a:r>
              <a:t> His love endures forever</a:t>
            </a:r>
            <a:br/>
            <a:r>
              <a:t> Sing praise, sing praise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** ชั่วนิรันดร์ พระองค์สัตย์ซื่อ</a:t>
            </a:r>
            <a:br/>
            <a:r>
              <a:t>ชั่วนิรันดร์ ทรงฤทธา ชั่วนิรันดร์</a:t>
            </a:r>
            <a:br/>
            <a:r>
              <a:t>ทรงอยู่กับเรา ชั่วนิรันดร์ และนิรันดร์</a:t>
            </a:r>
            <a:br/>
            <a:r>
              <a:t>นิจนิรันดร์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Forever God is faithful</a:t>
            </a:r>
            <a:br/>
            <a:r>
              <a:t> Forever God is strong</a:t>
            </a:r>
            <a:br/>
            <a:r>
              <a:t> Forever God is with us</a:t>
            </a:r>
            <a:br/>
            <a:r>
              <a:t> Forever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เรานมัสการ (เราพึ่งพาพระองค์)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เราพึ่งพาพระองค์</a:t>
            </a:r>
            <a:br/>
            <a:r>
              <a:t>พระองค์ทรงเป็นทุกสิ่งที่ใจเราต้องการ</a:t>
            </a:r>
            <a:br/>
            <a:r>
              <a:t>เราเชื่อในพระองค์</a:t>
            </a:r>
            <a:br/>
            <a:r>
              <a:t>พระองค์บรรดาลทุกสิ่งที่เกินความเข้าใจของเรา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เรานมัสการ องค์พระเจ้ายิ่งใหญ่</a:t>
            </a:r>
            <a:br/>
            <a:r>
              <a:t>ไม่มีอะไรที่อยากเกินกว่าพระองค์จะทำ</a:t>
            </a:r>
            <a:br/>
            <a:r>
              <a:t>เรานมัสการ องค์พระเจ้ายิ่งใหญ่</a:t>
            </a:r>
            <a:br/>
            <a:r>
              <a:t>และไม่มีใครเทียบได้กับพระองค์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ไม่ว่าอยู่แห่งหนไหน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เมื่อตาใจข้าได้เห็น</a:t>
            </a:r>
            <a:br/>
            <a:r>
              <a:t>พระวิญญาณของพระเจ้า</a:t>
            </a:r>
            <a:br/>
            <a:r>
              <a:t>ข้าได้พบสันติสุข</a:t>
            </a:r>
            <a:br/>
            <a:r>
              <a:t>ที่โอบล้อมรอบตัวข้าไว้</a:t>
            </a:r>
            <a:br/>
            <a:r>
              <a:t>ข้าสุขใจเหลือจะบรรยาย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ไม่ว่าอยู่แห่งหนไหน</a:t>
            </a:r>
            <a:br/>
            <a:r>
              <a:t>ข้าจะนมัสการ และไม่ว่าเป็นเช่นใด</a:t>
            </a:r>
            <a:br/>
            <a:r>
              <a:t>ข้าจะนมัสการ ไม่ว่าอยู่แห่งหนไหน</a:t>
            </a:r>
            <a:br/>
            <a:r>
              <a:t>ข้าจะนมัสการ และไม่ว่าเป็นเช่นใด</a:t>
            </a:r>
            <a:br/>
            <a:r>
              <a:t>ก็จะนมัสการ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ตั้งแต่ดวงตะวันเบิกฟ้า</a:t>
            </a:r>
            <a:br/>
            <a:r>
              <a:t>แสงนภาเลื่อนกลับ อัสดง</a:t>
            </a:r>
            <a:br/>
            <a:r>
              <a:t>นามพระองค์จะเป็นที่สรรเสริญ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From the rising of the sun</a:t>
            </a:r>
            <a:br/>
            <a:r>
              <a:t> To the going down of the same</a:t>
            </a:r>
            <a:br/>
            <a:r>
              <a:t> The Lord's name is to be praised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ข้าได้เห็นแสงสว่าง</a:t>
            </a:r>
            <a:br/>
            <a:r>
              <a:t>แห่งความจริงและความรัก</a:t>
            </a:r>
            <a:br/>
            <a:r>
              <a:t>ข้าได้พบสันติสุข</a:t>
            </a:r>
            <a:br/>
            <a:r>
              <a:t>ที่โอบล้อมรอบตัวข้าไว้</a:t>
            </a:r>
            <a:br/>
            <a:r>
              <a:t>อยู่ในความรักของพระองค์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และในทุกเส้นทาง ที่ก้าวและเดินไป</a:t>
            </a:r>
            <a:br/>
            <a:r>
              <a:t>ให้ทุกวันเวลาในชีวิต</a:t>
            </a:r>
            <a:br/>
            <a:r>
              <a:t>นมัสการพระองค์เรื่อยไป</a:t>
            </a:r>
            <a:br/>
            <a:r>
              <a:t>และในทุกเส้นทาง ที่ก้าวและเดินไป</a:t>
            </a:r>
            <a:br/>
            <a:r>
              <a:t>ให้ทุกวันเวลาในชีวิต</a:t>
            </a:r>
            <a:br/>
            <a:r>
              <a:t>นมัสการพระองค์นิรันดร์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สรรเสริญพระนาม เถิดบรรดาผู้รับใช้พระเจ้าเอ๋ย</a:t>
            </a:r>
            <a:br/>
            <a:r>
              <a:t>จงสรรเสริญนามพระองค์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Praise ye the Lord. Praise Him all ye servants of the Lord. Praise the name of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สาธุการพระนามแด่พระเจ้า</a:t>
            </a:r>
            <a:br/>
            <a:r>
              <a:t>ในกาลวันนี้และชั่วนิจนิรันดร์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Blessed be the name of the Lord</a:t>
            </a:r>
            <a:br/>
            <a:r>
              <a:t> From this time forth and forever more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ชั่วนิรันดร์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Forever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1. พระเจ้าจอมราชา</a:t>
            </a:r>
            <a:br/>
            <a:r>
              <a:t>เราโมทนา ความรักพระองค์ดำรงนิรันดร์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Give thanks to the Lord our God and King</a:t>
            </a:r>
            <a:br/>
            <a:r>
              <a:t> His love endures forever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พระองค์ทรงดี และทรงอยู่เหนือทุกสิ่ง</a:t>
            </a:r>
            <a:br/>
            <a:r>
              <a:t>ความรักพระองค์ดำรงนิรันดร์</a:t>
            </a:r>
            <a:br/>
            <a:r>
              <a:t>เราร้อง 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For He is good, He is above all things</a:t>
            </a:r>
            <a:br/>
            <a:r>
              <a:t> His love endures forever</a:t>
            </a:r>
            <a:br/>
            <a:r>
              <a:t> Sing praise, sing praise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2. ด้วยพระหัตถ์ทรงฤทธิ์</a:t>
            </a:r>
            <a:br/>
            <a:r>
              <a:t>โอบล้อมชีวี ความรักพระองค์ดำรงนิรันดร์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With a mighty hand and outstretched arm</a:t>
            </a:r>
            <a:br/>
            <a:r>
              <a:t> His love endures forever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t>ทรงประทาน (และ) ให้ชีวิตใหม่</a:t>
            </a:r>
            <a:br/>
            <a:r>
              <a:t>ความรักพระองค์ดำรงนิรันดร์</a:t>
            </a:r>
            <a:br/>
            <a:r>
              <a:t>เราร้อง 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t>For the life that’s been reborn</a:t>
            </a:r>
            <a:br/>
            <a:r>
              <a:t> His love endures forever</a:t>
            </a:r>
            <a:br/>
            <a:r>
              <a:t> Sing praise, sing praise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