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8" r:id="rId6"/>
    <p:sldId id="264" r:id="rId7"/>
    <p:sldId id="259" r:id="rId8"/>
    <p:sldId id="262" r:id="rId9"/>
    <p:sldId id="267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599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1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54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326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92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7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7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06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06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53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9847"/>
            <a:ext cx="7772400" cy="1900604"/>
          </a:xfrm>
        </p:spPr>
        <p:txBody>
          <a:bodyPr>
            <a:noAutofit/>
          </a:bodyPr>
          <a:lstStyle/>
          <a:p>
            <a:r>
              <a:rPr sz="11500" dirty="0" err="1"/>
              <a:t>ทิ้งอวน</a:t>
            </a:r>
            <a:endParaRPr sz="1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7000" b="-1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9585" y="328247"/>
            <a:ext cx="7104830" cy="51552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/>
              <a:t>องค์พระเจ้าผู้ทรงยิ่งใหญ่ราชาของข้า</a:t>
            </a:r>
            <a:r>
              <a:rPr dirty="0"/>
              <a:t/>
            </a:r>
            <a:br>
              <a:rPr dirty="0"/>
            </a:br>
            <a:r>
              <a:rPr dirty="0" err="1"/>
              <a:t>มีสิ่งใดยากเกินทรงทำ</a:t>
            </a:r>
            <a:r>
              <a:rPr dirty="0"/>
              <a:t/>
            </a:r>
            <a:br>
              <a:rPr dirty="0"/>
            </a:br>
            <a:r>
              <a:rPr dirty="0" err="1"/>
              <a:t>ไม่มีเลย</a:t>
            </a:r>
            <a:r>
              <a:rPr dirty="0"/>
              <a:t> </a:t>
            </a:r>
            <a:r>
              <a:rPr dirty="0" err="1"/>
              <a:t>ในทุกๆ</a:t>
            </a:r>
            <a:r>
              <a:rPr dirty="0"/>
              <a:t> </a:t>
            </a:r>
            <a:endParaRPr lang="en-US" dirty="0" smtClean="0"/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เสียง</a:t>
            </a:r>
            <a:r>
              <a:rPr dirty="0" err="1"/>
              <a:t>ร้องคำคร่ำ</a:t>
            </a:r>
            <a:r>
              <a:rPr dirty="0" err="1" smtClean="0"/>
              <a:t>ครวญ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3717" y="457200"/>
            <a:ext cx="5256567" cy="38625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ใน</a:t>
            </a:r>
            <a:r>
              <a:rPr dirty="0" err="1"/>
              <a:t>ทุกๆ</a:t>
            </a:r>
            <a:r>
              <a:rPr dirty="0"/>
              <a:t> </a:t>
            </a:r>
            <a:r>
              <a:rPr dirty="0" err="1"/>
              <a:t>ความคิดที่ข้ามี</a:t>
            </a:r>
            <a:r>
              <a:rPr dirty="0"/>
              <a:t/>
            </a:r>
            <a:br>
              <a:rPr dirty="0"/>
            </a:br>
            <a:r>
              <a:rPr dirty="0" err="1"/>
              <a:t>และในทุกความ</a:t>
            </a:r>
            <a:r>
              <a:rPr dirty="0" err="1" smtClean="0"/>
              <a:t>ฝัน</a:t>
            </a:r>
            <a:endParaRPr lang="en-US" dirty="0" smtClean="0"/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และ</a:t>
            </a:r>
            <a:r>
              <a:rPr dirty="0" err="1"/>
              <a:t>ทุกความหวังภายในข้า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7000" b="-1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>
                <a:cs typeface="+mj-cs"/>
              </a:rPr>
              <a:t>**</a:t>
            </a:r>
            <a:r>
              <a:rPr dirty="0" err="1">
                <a:cs typeface="+mj-cs"/>
              </a:rPr>
              <a:t>และเมื่อได้ทรงตรัสให้ทิ้งอวน</a:t>
            </a:r>
            <a:r>
              <a:rPr dirty="0">
                <a:cs typeface="+mj-cs"/>
              </a:rPr>
              <a:t> </a:t>
            </a:r>
            <a:endParaRPr lang="en-US" dirty="0" smtClean="0">
              <a:cs typeface="+mj-cs"/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>
                <a:cs typeface="+mj-cs"/>
              </a:rPr>
              <a:t>ใน</a:t>
            </a:r>
            <a:r>
              <a:rPr dirty="0" err="1">
                <a:cs typeface="+mj-cs"/>
              </a:rPr>
              <a:t>ตรงที่ที่ห่างและลึกลง</a:t>
            </a:r>
            <a:r>
              <a:rPr dirty="0">
                <a:cs typeface="+mj-cs"/>
              </a:rPr>
              <a:t> </a:t>
            </a:r>
            <a:endParaRPr lang="th-TH" dirty="0" smtClean="0">
              <a:cs typeface="+mj-cs"/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>
                <a:cs typeface="+mj-cs"/>
              </a:rPr>
              <a:t>คน</a:t>
            </a:r>
            <a:r>
              <a:rPr dirty="0" err="1">
                <a:cs typeface="+mj-cs"/>
              </a:rPr>
              <a:t>ทั้งหลายจะพบจะเห็น</a:t>
            </a:r>
            <a:r>
              <a:rPr dirty="0">
                <a:cs typeface="+mj-cs"/>
              </a:rPr>
              <a:t> </a:t>
            </a:r>
            <a:endParaRPr lang="th-TH" dirty="0" smtClean="0">
              <a:cs typeface="+mj-cs"/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>
                <a:cs typeface="+mj-cs"/>
              </a:rPr>
              <a:t>พระ</a:t>
            </a:r>
            <a:r>
              <a:rPr dirty="0" err="1">
                <a:cs typeface="+mj-cs"/>
              </a:rPr>
              <a:t>เจ้าของเรายิ่งใหญ่</a:t>
            </a:r>
            <a:r>
              <a:rPr dirty="0" err="1" smtClean="0">
                <a:cs typeface="+mj-cs"/>
              </a:rPr>
              <a:t>อัศจรรย์</a:t>
            </a:r>
            <a:endParaRPr dirty="0"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>
                <a:cs typeface="+mj-cs"/>
              </a:rPr>
              <a:t>และ</a:t>
            </a:r>
            <a:r>
              <a:rPr dirty="0" err="1">
                <a:cs typeface="+mj-cs"/>
              </a:rPr>
              <a:t>เมื่อได้ทรงตรัสให้ทิ้งอวน</a:t>
            </a:r>
            <a:r>
              <a:rPr dirty="0">
                <a:cs typeface="+mj-cs"/>
              </a:rPr>
              <a:t> </a:t>
            </a:r>
            <a:endParaRPr lang="th-TH" dirty="0" smtClean="0">
              <a:cs typeface="+mj-cs"/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>
                <a:cs typeface="+mj-cs"/>
              </a:rPr>
              <a:t>โดย</a:t>
            </a:r>
            <a:r>
              <a:rPr dirty="0" err="1">
                <a:cs typeface="+mj-cs"/>
              </a:rPr>
              <a:t>ความเชื่อเราจึงได้ทิ้งลง</a:t>
            </a:r>
            <a:r>
              <a:rPr dirty="0">
                <a:cs typeface="+mj-cs"/>
              </a:rPr>
              <a:t> </a:t>
            </a:r>
            <a:endParaRPr lang="en-US" dirty="0" smtClean="0">
              <a:cs typeface="+mj-cs"/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>
                <a:cs typeface="+mj-cs"/>
              </a:rPr>
              <a:t>ผู้</a:t>
            </a:r>
            <a:r>
              <a:rPr dirty="0" err="1">
                <a:cs typeface="+mj-cs"/>
              </a:rPr>
              <a:t>ที่</a:t>
            </a:r>
            <a:r>
              <a:rPr dirty="0" err="1" smtClean="0">
                <a:cs typeface="+mj-cs"/>
              </a:rPr>
              <a:t>เชื่อ</a:t>
            </a:r>
            <a:r>
              <a:rPr lang="th-TH" dirty="0" smtClean="0">
                <a:cs typeface="+mj-cs"/>
              </a:rPr>
              <a:t>และวางใจท่านทำได้ทุกสิ่ง</a:t>
            </a:r>
            <a:endParaRPr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4818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/>
              <a:t>องค์พระเจ้าผู้ทรงซื่อสัตย์ราชาของข้า</a:t>
            </a:r>
            <a:r>
              <a:rPr dirty="0"/>
              <a:t> </a:t>
            </a:r>
            <a:r>
              <a:rPr dirty="0" err="1"/>
              <a:t>ได้ทรง</a:t>
            </a:r>
            <a:r>
              <a:rPr dirty="0" err="1" smtClean="0"/>
              <a:t>เปลี่ยนแปลง</a:t>
            </a:r>
            <a:endParaRPr lang="en-US" dirty="0" smtClean="0"/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ความ</a:t>
            </a:r>
            <a:r>
              <a:rPr dirty="0" err="1"/>
              <a:t>ทุกข์ระทมให้กลับเป็น</a:t>
            </a:r>
            <a:r>
              <a:rPr dirty="0" err="1" smtClean="0"/>
              <a:t>ยินดี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อาจ</a:t>
            </a:r>
            <a:r>
              <a:rPr dirty="0" err="1"/>
              <a:t>ดูเหมือนไม่ได้แต่ให้เป็น</a:t>
            </a:r>
            <a:r>
              <a:rPr dirty="0"/>
              <a:t> </a:t>
            </a:r>
            <a:endParaRPr lang="en-US" dirty="0" smtClean="0"/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แม้</a:t>
            </a:r>
            <a:r>
              <a:rPr dirty="0" err="1"/>
              <a:t>ไม่มีชีวิตทรงให้คืน</a:t>
            </a:r>
            <a:r>
              <a:rPr dirty="0"/>
              <a:t> </a:t>
            </a:r>
            <a:endParaRPr lang="en-US" dirty="0" smtClean="0"/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จะ</a:t>
            </a:r>
            <a:r>
              <a:rPr dirty="0" err="1"/>
              <a:t>มีใครต่อกรพระองค์ไม่อาจมี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49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7000" b="-1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sz="5600" dirty="0">
                <a:solidFill>
                  <a:srgbClr val="000000"/>
                </a:solidFill>
              </a:rPr>
              <a:t>**</a:t>
            </a:r>
            <a:r>
              <a:rPr sz="5600" dirty="0" err="1">
                <a:solidFill>
                  <a:srgbClr val="000000"/>
                </a:solidFill>
              </a:rPr>
              <a:t>และเมื่อได้ทรงตรัสให้ทิ้งอวน</a:t>
            </a:r>
            <a:r>
              <a:rPr sz="5600" dirty="0">
                <a:solidFill>
                  <a:srgbClr val="000000"/>
                </a:solidFill>
              </a:rPr>
              <a:t>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sz="5600" dirty="0" err="1" smtClean="0">
                <a:solidFill>
                  <a:srgbClr val="000000"/>
                </a:solidFill>
              </a:rPr>
              <a:t>ใน</a:t>
            </a:r>
            <a:r>
              <a:rPr sz="5600" dirty="0" err="1">
                <a:solidFill>
                  <a:srgbClr val="000000"/>
                </a:solidFill>
              </a:rPr>
              <a:t>ตรงที่ที่ห่างและลึกลง</a:t>
            </a:r>
            <a:r>
              <a:rPr sz="5600" dirty="0">
                <a:solidFill>
                  <a:srgbClr val="000000"/>
                </a:solidFill>
              </a:rPr>
              <a:t> </a:t>
            </a:r>
            <a:endParaRPr lang="th-TH" sz="5600" dirty="0" smtClean="0">
              <a:solidFill>
                <a:srgbClr val="000000"/>
              </a:solidFill>
              <a:cs typeface="Angsana New"/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sz="5600" dirty="0" err="1" smtClean="0">
                <a:solidFill>
                  <a:srgbClr val="000000"/>
                </a:solidFill>
              </a:rPr>
              <a:t>คน</a:t>
            </a:r>
            <a:r>
              <a:rPr sz="5600" dirty="0" err="1">
                <a:solidFill>
                  <a:srgbClr val="000000"/>
                </a:solidFill>
              </a:rPr>
              <a:t>ทั้งหลายจะพบจะเห็น</a:t>
            </a:r>
            <a:r>
              <a:rPr sz="5600" dirty="0">
                <a:solidFill>
                  <a:srgbClr val="000000"/>
                </a:solidFill>
              </a:rPr>
              <a:t> </a:t>
            </a:r>
            <a:endParaRPr lang="th-TH" sz="5600" dirty="0" smtClean="0">
              <a:solidFill>
                <a:srgbClr val="000000"/>
              </a:solidFill>
              <a:cs typeface="Angsana New"/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sz="5600" dirty="0" err="1" smtClean="0">
                <a:solidFill>
                  <a:srgbClr val="000000"/>
                </a:solidFill>
              </a:rPr>
              <a:t>พระ</a:t>
            </a:r>
            <a:r>
              <a:rPr sz="5600" dirty="0" err="1">
                <a:solidFill>
                  <a:srgbClr val="000000"/>
                </a:solidFill>
              </a:rPr>
              <a:t>เจ้าของเรายิ่งใหญ่</a:t>
            </a:r>
            <a:r>
              <a:rPr sz="5600" dirty="0" err="1" smtClean="0">
                <a:solidFill>
                  <a:srgbClr val="000000"/>
                </a:solidFill>
              </a:rPr>
              <a:t>อัศจรรย์</a:t>
            </a:r>
            <a:endParaRPr sz="5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t="-17000" b="-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sz="5600" dirty="0" err="1" smtClean="0">
                <a:solidFill>
                  <a:srgbClr val="000000"/>
                </a:solidFill>
              </a:rPr>
              <a:t>และ</a:t>
            </a:r>
            <a:r>
              <a:rPr sz="5600" dirty="0" err="1">
                <a:solidFill>
                  <a:srgbClr val="000000"/>
                </a:solidFill>
              </a:rPr>
              <a:t>เมื่อได้ทรงตรัสให้ทิ้งอวน</a:t>
            </a:r>
            <a:r>
              <a:rPr sz="5600" dirty="0">
                <a:solidFill>
                  <a:srgbClr val="000000"/>
                </a:solidFill>
              </a:rPr>
              <a:t> </a:t>
            </a:r>
            <a:endParaRPr lang="th-TH" sz="5600" dirty="0" smtClean="0">
              <a:solidFill>
                <a:srgbClr val="000000"/>
              </a:solidFill>
              <a:cs typeface="Angsana New"/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sz="5600" dirty="0" err="1" smtClean="0">
                <a:solidFill>
                  <a:srgbClr val="000000"/>
                </a:solidFill>
              </a:rPr>
              <a:t>โดย</a:t>
            </a:r>
            <a:r>
              <a:rPr sz="5600" dirty="0" err="1">
                <a:solidFill>
                  <a:srgbClr val="000000"/>
                </a:solidFill>
              </a:rPr>
              <a:t>ความเชื่อเราจึงได้ทิ้งลง</a:t>
            </a:r>
            <a:r>
              <a:rPr sz="5600" dirty="0">
                <a:solidFill>
                  <a:srgbClr val="000000"/>
                </a:solidFill>
              </a:rPr>
              <a:t> </a:t>
            </a:r>
            <a:endParaRPr lang="en-US" sz="5600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5600">
                <a:solidFill>
                  <a:srgbClr val="000000"/>
                </a:solidFill>
              </a:defRPr>
            </a:pPr>
            <a:r>
              <a:rPr sz="5600" dirty="0" err="1" smtClean="0">
                <a:solidFill>
                  <a:srgbClr val="000000"/>
                </a:solidFill>
              </a:rPr>
              <a:t>ผู้</a:t>
            </a:r>
            <a:r>
              <a:rPr sz="5600" dirty="0" err="1">
                <a:solidFill>
                  <a:srgbClr val="000000"/>
                </a:solidFill>
              </a:rPr>
              <a:t>ที่</a:t>
            </a:r>
            <a:r>
              <a:rPr sz="5600" dirty="0" err="1" smtClean="0">
                <a:solidFill>
                  <a:srgbClr val="000000"/>
                </a:solidFill>
              </a:rPr>
              <a:t>เชื่อ</a:t>
            </a:r>
            <a:r>
              <a:rPr lang="th-TH" sz="5600" dirty="0" smtClean="0">
                <a:solidFill>
                  <a:srgbClr val="000000"/>
                </a:solidFill>
                <a:cs typeface="Angsana New"/>
              </a:rPr>
              <a:t>และวางใจท่านทำได้ทุกสิ่ง</a:t>
            </a:r>
            <a:endParaRPr sz="5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166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ทิ้งอวน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ทิ้งอวน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2019-08-24T16:39:10Z</dcterms:modified>
  <cp:category/>
</cp:coreProperties>
</file>