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r="-4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/>
              <a:t>นี่คือเวลา</a:t>
            </a:r>
            <a:endParaRPr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r="-4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1080" y="457200"/>
            <a:ext cx="5081840" cy="5059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800"/>
              </a:lnSpc>
              <a:defRPr sz="5600">
                <a:solidFill>
                  <a:srgbClr val="000000"/>
                </a:solidFill>
              </a:defRPr>
            </a:pPr>
            <a:r>
              <a:rPr b="1" dirty="0" err="1"/>
              <a:t>มีผู้คนที่ต้องการได้รู้ข่าวดี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มีทุ่งนาที่ต้องการ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ที่พร้อมให้เรา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เก็บเกี่ยวด้วยกัน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ในวันนี้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r="-4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074" y="457200"/>
            <a:ext cx="6155852" cy="4093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800"/>
              </a:lnSpc>
              <a:defRPr sz="5600">
                <a:solidFill>
                  <a:srgbClr val="000000"/>
                </a:solidFill>
              </a:defRPr>
            </a:pPr>
            <a:r>
              <a:rPr sz="6000" b="1" dirty="0" err="1"/>
              <a:t>มีเวลามีเรี่ยวแรงที่เหลือเท่าไร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ใครจะรู้ว่าจากนี้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ชีวิตที่มี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เราอาจไม่เจอกับพรุ่งนี้</a:t>
            </a:r>
            <a:endParaRPr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r="-4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7324" y="457200"/>
            <a:ext cx="6529352" cy="50590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800"/>
              </a:lnSpc>
              <a:defRPr sz="5600">
                <a:solidFill>
                  <a:srgbClr val="000000"/>
                </a:solidFill>
              </a:defRPr>
            </a:pPr>
            <a:r>
              <a:rPr b="1" dirty="0" err="1"/>
              <a:t>นี่คือเวลาออกไป</a:t>
            </a:r>
            <a:r>
              <a:rPr b="1" dirty="0"/>
              <a:t> </a:t>
            </a:r>
            <a:r>
              <a:rPr b="1" dirty="0" err="1"/>
              <a:t>บอกเรื่องรักมาก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มายให้ทุกคน</a:t>
            </a:r>
            <a:r>
              <a:rPr b="1" dirty="0"/>
              <a:t> </a:t>
            </a:r>
            <a:r>
              <a:rPr b="1" dirty="0" err="1"/>
              <a:t>นี่คือเวลาสุดท้าย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ให้เราประกาศ</a:t>
            </a:r>
            <a:r>
              <a:rPr b="1" dirty="0"/>
              <a:t> </a:t>
            </a:r>
            <a:r>
              <a:rPr b="1" dirty="0" err="1"/>
              <a:t>ไปให้ทุกแห่งหน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ทำด้วยหัวใจ</a:t>
            </a:r>
            <a:r>
              <a:rPr b="1" dirty="0"/>
              <a:t> </a:t>
            </a:r>
            <a:r>
              <a:rPr b="1" dirty="0" err="1"/>
              <a:t>เพื่อคนไทย</a:t>
            </a:r>
            <a:r>
              <a:rPr b="1" dirty="0"/>
              <a:t/>
            </a:r>
            <a:br>
              <a:rPr b="1" dirty="0"/>
            </a:br>
            <a:r>
              <a:rPr b="1" dirty="0" err="1"/>
              <a:t>เพื่อแผ่นดินของเรา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7000" r="-4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0228" y="457200"/>
            <a:ext cx="4283544" cy="30585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800"/>
              </a:lnSpc>
              <a:defRPr sz="5600">
                <a:solidFill>
                  <a:srgbClr val="000000"/>
                </a:solidFill>
              </a:defRPr>
            </a:pPr>
            <a:r>
              <a:rPr b="1"/>
              <a:t>จะทำด้วยหัวใจ</a:t>
            </a:r>
            <a:br>
              <a:rPr b="1"/>
            </a:br>
            <a:r>
              <a:rPr b="1"/>
              <a:t>เพื่อคนไทย</a:t>
            </a:r>
            <a:br>
              <a:rPr b="1"/>
            </a:br>
            <a:r>
              <a:rPr b="1"/>
              <a:t>จะกลับมาหาพระองค์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นี่คือเวลา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นี่คือเวลา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2019-08-24T16:26:35Z</dcterms:modified>
  <cp:category/>
</cp:coreProperties>
</file>