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'1.0' encoding='UTF-8' standalone='yes'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ดวงใจของข้า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000">
                <a:solidFill>
                  <a:srgbClr val="3A70BC"/>
                </a:solidFill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000"/>
              </a:lnSpc>
              <a:defRPr sz="4000">
                <a:solidFill>
                  <a:srgbClr val="000000"/>
                </a:solidFill>
              </a:defRPr>
            </a:pPr>
            <a:r>
              <a:t>1.ข้าเข้ามาใกล้พระบัลลังก์ของพระองค์</a:t>
            </a:r>
            <a:br/>
            <a:r>
              <a:t> ข้าเข้ามาได้โดยพระคุณของพระองค์</a:t>
            </a:r>
            <a:br/>
            <a:r>
              <a:t> ราชาผู้ครอบครองป้องปกข้าไว้ในอ้อมพระหัตถ์</a:t>
            </a:r>
            <a:br/>
            <a:r>
              <a:t> น้อมวันทาองค์ราชาของข้า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5200"/>
              </a:lnSpc>
              <a:defRPr sz="4000">
                <a:solidFill>
                  <a:srgbClr val="000000"/>
                </a:solidFill>
              </a:defRPr>
            </a:pPr>
            <a:r>
              <a:t>*ดวงใจของข้าอยู่ในพระหัตถ์</a:t>
            </a:r>
            <a:br/>
            <a:r>
              <a:t> พระองค์รักษาให้รอดปลอดภัย</a:t>
            </a:r>
            <a:br/>
            <a:r>
              <a:t> ในดวงใจนี้มีแต่ถ้อยคำที่ร้องขอบพระคุณ</a:t>
            </a:r>
            <a:br/>
            <a:r>
              <a:t> ดวงใจของข้าอยู่ในพระหัตถ์</a:t>
            </a:r>
            <a:br/>
            <a:r>
              <a:t> พระองค์รักษาให้รอดปลอดภัย</a:t>
            </a:r>
            <a:br/>
            <a:r>
              <a:t> จากส่วนลึกของดวงใจ  ร้องทูลว่าข้าขอบพระคุณ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000"/>
              </a:lnSpc>
              <a:defRPr sz="4000">
                <a:solidFill>
                  <a:srgbClr val="000000"/>
                </a:solidFill>
              </a:defRPr>
            </a:pPr>
            <a:r>
              <a:t>2.พระเยซูพระองค์ทรงเป็นเพียงผู้เดียว</a:t>
            </a:r>
            <a:br/>
            <a:r>
              <a:t> ที่ช่วยข้าได้ข้าวางใจเชื่อพระองค์</a:t>
            </a:r>
            <a:br/>
            <a:r>
              <a:t> ในวันและค่ำคืนที่ข้าเหนื่อยล้า</a:t>
            </a:r>
            <a:br/>
            <a:r>
              <a:t> ทรงยื่นพระหัตถ์ยกชูจิตใจของข้าเอาไว้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