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แสงพระเยซู</a:t>
            </a:r>
          </a:p>
        </p:txBody>
      </p:sp>
      <p:sp>
        <p:nvSpPr>
          <p:cNvPr id="3" name="Subtitle 2"/>
          <p:cNvSpPr>
            <a:spLocks noGrp="1"/>
          </p:cNvSpPr>
          <p:nvPr>
            <p:ph type="subTitle" idx="1"/>
          </p:nvPr>
        </p:nvSpPr>
        <p:spPr/>
        <p:txBody>
          <a:bodyPr/>
          <a:lstStyle/>
          <a:p>
            <a:pPr>
              <a:defRPr sz="4000">
                <a:solidFill>
                  <a:srgbClr val="3A70BC"/>
                </a:solidFill>
              </a:defRPr>
            </a:pPr>
            <a:r>
              <a:t>Shine Jesus Shine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องค์พระเจ้าแห่งความรักทรงส่องแสง ในท่ามกลางความมืดมิดแห่งชีวิต พระเยซูเป็นสว่างส่องเหนือพวกเรา ทรงปลดปล่อยนำเราด้วยความจริงยิ่งใหญ่ ส่องยังพวกเรา ส่องยังพวกเรา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Lord, the Light of Your Love is shining, In the midst of the darkness shining, Jesus, Light of the World, shine upon us, Set us free by the truth You now bring us, Shine on me. Shine on me.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แสงพระเยซู ส่องดินแดนด้วยพระสิริพระบิดา ขอพระวิญญาณเจิมใจเราด้วยไฟ ไหลดั่งแม่น้ำท่วมวิญญาณเหล่าประชา ด้วยพระคุณ และทรงการุณย์พระคำเป็นความสว่าง</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Shine, Jesus shine, Fill this land with the Father's glory. Blaze, Spirit blaze, Set our hearts on fire. Flow, river flow, Flood the nations with grace and mercy. Send forth Your word, Lord and let there be light.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เราเข้าเฝ้าที่ประทับองค์พระเจ้า สู่แสงแห่งรัศมีของพระองค์ โดยโลหิตแห่งพระคริสต์ชีวิตสดใส ส่องจิตใจเราเป็นไท พ้นความมืดมน ส่องยังพวกเรา ส่องยังพวกเรา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Lord I come to Your awesome presence, From the shadows into Your radiance. By the blood I may enter Your brightness, Search me, try me, consume all my darkness. Shine on me. Shine on me.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แสงพระเยซู ส่องดินแดนด้วยพระสิริพระบิดา ขอพระวิญญาณเจิมใจเราด้วยไฟ ไหลดั่งแม่น้ำท่วมวิญญาณเหล่าประชา ด้วยพระคุณ และทรงการุณย์พระคำเป็นความสว่าง</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Shine, Jesus shine, Fill this land with the Father's glory. Blaze, Spirit blaze, Set our hearts on fire. Flow, river flow, Flood the nations with grace and mercy. Send forth Your word, Lord and let there be light.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เมื่อมองดูพักตร์พระเจ้าบรรเจิดจ้า บนใบหน้าเราจะเหมือนดังพระองค์ ขอเปลี่ยนแปลง และนำเราสู่พระสิริ เพื่อชีวิตจะสะท้อน ให้เห็นพระองค์ ส่องยังพวกเรา ส่องยังพวกเรา</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As we gaze on Your kindly brightness. So our faces display Your likeness. Ever changing from glory to glory, Mirrored here may our lives tell Your story. Shine on me. Shine on me.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500">
                <a:solidFill>
                  <a:srgbClr val="000000"/>
                </a:solidFill>
              </a:defRPr>
            </a:pPr>
            <a:r>
              <a:t>แสงพระเยซู ส่องดินแดนด้วยพระสิริพระบิดา ขอพระวิญญาณเจิมใจเราด้วยไฟ ไหลดั่งแม่น้ำท่วมวิญญาณเหล่าประชา ด้วยพระคุณ และทรงการุณย์พระคำเป็นความสว่าง</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200">
                <a:solidFill>
                  <a:srgbClr val="3A70BC"/>
                </a:solidFill>
              </a:defRPr>
            </a:pPr>
            <a:r>
              <a:t>Shine, Jesus shine, Fill this land with the Father's glory. Blaze, Spirit blaze, Set our hearts on fire. Flow, river flow, Flood the nations with grace and mercy. Send forth Your word, Lord and let there be light.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