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-1296" y="-6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D7701-C00F-4626-BE5D-4CFDC9103CF0}" type="datetimeFigureOut">
              <a:rPr lang="en-US" smtClean="0"/>
              <a:t>12/7/2019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02C58-973E-4F56-A130-69ACCC70114F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24200"/>
            <a:ext cx="7772400" cy="1470025"/>
          </a:xfrm>
        </p:spPr>
        <p:txBody>
          <a:bodyPr>
            <a:normAutofit/>
          </a:bodyPr>
          <a:lstStyle/>
          <a:p>
            <a:r>
              <a:rPr lang="th-TH" sz="5400" b="1" dirty="0"/>
              <a:t>ขอหัวใจที่เหมือนพระทัย</a:t>
            </a:r>
            <a:r>
              <a:rPr lang="th-TH" sz="5400" b="1" dirty="0" smtClean="0"/>
              <a:t>พระองค์</a:t>
            </a:r>
            <a:endParaRPr lang="en-US" sz="5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381000"/>
            <a:ext cx="83058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6000" dirty="0" smtClean="0">
                <a:latin typeface="Angsana New" pitchFamily="18" charset="-34"/>
                <a:cs typeface="Angsana New" pitchFamily="18" charset="-34"/>
              </a:rPr>
              <a:t>*</a:t>
            </a: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ถ้าพระองค์ทรงมอง ลึกลงไปข้างใน</a:t>
            </a:r>
            <a:br>
              <a:rPr lang="th-TH" sz="6000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ลูกคงไม่มีสิ่งใด     ที่ดีเพียงพอ</a:t>
            </a:r>
            <a:br>
              <a:rPr lang="th-TH" sz="6000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ลูกขอให้พระองค์ทรงโปรด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เปลี่ยนหัว-ใจให้ลูกใหม่</a:t>
            </a:r>
            <a:br>
              <a:rPr lang="th-TH" sz="6000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โปรดทรงอภัย ความผิดมากมาย</a:t>
            </a:r>
            <a:br>
              <a:rPr lang="th-TH" sz="6000" dirty="0" smtClean="0">
                <a:latin typeface="Angsana New" pitchFamily="18" charset="-34"/>
                <a:cs typeface="Angsana New" pitchFamily="18" charset="-34"/>
              </a:rPr>
            </a:br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โปรดประทานพระทัยพระองค์  (ซ้ำ *)</a:t>
            </a:r>
            <a:endParaRPr lang="en-US" sz="6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6159"/>
            <a:ext cx="83058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** พระบิดา ลูกขอหัวใจ</a:t>
            </a:r>
            <a:endParaRPr lang="en-US" sz="5800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ที่เหมือนพระทัยพระองค์</a:t>
            </a: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โปรดประทาน พระทัยของพระบิดา</a:t>
            </a: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ขอหัวใจที่ยอม   จำนนและ เชื่อฟัง</a:t>
            </a: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กระทำตามน้ำพระทัย</a:t>
            </a: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ขอหัวใจที่เหมือนพระทัยพระองค์ </a:t>
            </a:r>
          </a:p>
          <a:p>
            <a:pPr algn="ctr"/>
            <a:r>
              <a:rPr lang="th-TH" sz="5800" dirty="0" smtClean="0">
                <a:latin typeface="Angsana New" pitchFamily="18" charset="-34"/>
                <a:cs typeface="Angsana New" pitchFamily="18" charset="-34"/>
              </a:rPr>
              <a:t>(ขอหัวใจลูกเหมือนพระทัยพระองค์)</a:t>
            </a:r>
            <a:endParaRPr lang="en-US" sz="58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print">
            <a:alphaModFix amt="38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1524000"/>
            <a:ext cx="83058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ขอสอนให้ลูกรักและอภัยผู้อื่น</a:t>
            </a:r>
          </a:p>
          <a:p>
            <a:pPr algn="ctr"/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ให้มองและให้อภัย  </a:t>
            </a:r>
            <a:endParaRPr lang="en-US" sz="6000" dirty="0" smtClean="0">
              <a:latin typeface="Angsana New" pitchFamily="18" charset="-34"/>
              <a:cs typeface="Angsana New" pitchFamily="18" charset="-34"/>
            </a:endParaRPr>
          </a:p>
          <a:p>
            <a:pPr algn="ctr"/>
            <a:r>
              <a:rPr lang="th-TH" sz="6000" dirty="0" smtClean="0">
                <a:latin typeface="Angsana New" pitchFamily="18" charset="-34"/>
                <a:cs typeface="Angsana New" pitchFamily="18" charset="-34"/>
              </a:rPr>
              <a:t>ด้วยหัวใจของพระองค์</a:t>
            </a:r>
            <a:endParaRPr lang="en-US" sz="6000" dirty="0">
              <a:latin typeface="Angsana New" pitchFamily="18" charset="-34"/>
              <a:cs typeface="Angsana New" pitchFamily="18" charset="-3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75</Words>
  <Application>Microsoft Office PowerPoint</Application>
  <PresentationFormat>On-screen Show (4:3)</PresentationFormat>
  <Paragraphs>13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ขอหัวใจที่เหมือนพระทัยพระองค์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ขอหัวใจที่เหมือนพระทัยพระองค์</dc:title>
  <dc:creator>Anita Vichkulwrapan</dc:creator>
  <cp:lastModifiedBy>Anita Vichkulwrapan</cp:lastModifiedBy>
  <cp:revision>1</cp:revision>
  <dcterms:created xsi:type="dcterms:W3CDTF">2019-12-08T01:08:17Z</dcterms:created>
  <dcterms:modified xsi:type="dcterms:W3CDTF">2019-12-08T01:17:33Z</dcterms:modified>
</cp:coreProperties>
</file>