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3" autoAdjust="0"/>
    <p:restoredTop sz="94660"/>
  </p:normalViewPr>
  <p:slideViewPr>
    <p:cSldViewPr>
      <p:cViewPr varScale="1">
        <p:scale>
          <a:sx n="65" d="100"/>
          <a:sy n="65" d="100"/>
        </p:scale>
        <p:origin x="-130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7701-C00F-4626-BE5D-4CFDC9103CF0}" type="datetimeFigureOut">
              <a:rPr lang="en-US" smtClean="0"/>
              <a:pPr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2C58-973E-4F56-A130-69ACCC7011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200"/>
            <a:ext cx="7772400" cy="1470025"/>
          </a:xfrm>
        </p:spPr>
        <p:txBody>
          <a:bodyPr>
            <a:normAutofit/>
          </a:bodyPr>
          <a:lstStyle/>
          <a:p>
            <a:r>
              <a:rPr lang="th-TH" sz="5400" b="1" dirty="0" smtClean="0"/>
              <a:t>คำอธิษฐาน</a:t>
            </a:r>
            <a:endParaRPr lang="th-TH" sz="5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533400"/>
            <a:ext cx="8305800" cy="5805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พระบิดา พระเจ้าแห่งฟ้าสวรรค์</a:t>
            </a:r>
          </a:p>
          <a:p>
            <a:pPr algn="ctr">
              <a:lnSpc>
                <a:spcPct val="125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ขอพระนามพระองค์ 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25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เป็น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ที่สรรเสริญบูชา</a:t>
            </a:r>
          </a:p>
          <a:p>
            <a:pPr algn="ctr">
              <a:lnSpc>
                <a:spcPct val="125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พระเยซู เราร่วมคำอธิษฐาน </a:t>
            </a:r>
          </a:p>
          <a:p>
            <a:pPr algn="ctr">
              <a:lnSpc>
                <a:spcPct val="125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ขอแผ่นดินพระองค์ สำแดงเป็นจริง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838200"/>
            <a:ext cx="8305800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*ให้แผ่นดินพระองค์ 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มา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ตั้งอยู่ท่ามกลางเรา</a:t>
            </a:r>
          </a:p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ให้พระทัยพระองค์ เป็นจริงใน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เรา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096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ใน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สวรรค์นั้นเป็นเช่นไร </a:t>
            </a:r>
          </a:p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ให้แผ่นดินโลกเป็นไปอย่างนั้น</a:t>
            </a:r>
          </a:p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ให้พระเกียรติเป็นของพระองค์ 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พระ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เจ้านิรันดร์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*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*อาเมน อาเมน 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ขอ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พระสิริและพระ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เกียรติ</a:t>
            </a:r>
          </a:p>
          <a:p>
            <a:pPr algn="ctr">
              <a:lnSpc>
                <a:spcPct val="150000"/>
              </a:lnSpc>
            </a:pP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เป็น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ของ</a:t>
            </a:r>
            <a:r>
              <a:rPr lang="th-TH" sz="6000" b="1" dirty="0" smtClean="0">
                <a:latin typeface="Angsana New" pitchFamily="18" charset="-34"/>
                <a:cs typeface="Angsana New" pitchFamily="18" charset="-34"/>
              </a:rPr>
              <a:t>พระองค์</a:t>
            </a:r>
          </a:p>
          <a:p>
            <a:pPr algn="ctr">
              <a:lnSpc>
                <a:spcPct val="150000"/>
              </a:lnSpc>
            </a:pPr>
            <a:r>
              <a:rPr lang="en-US" sz="6000" b="1" dirty="0" smtClean="0">
                <a:latin typeface="Angsana New" pitchFamily="18" charset="-34"/>
                <a:cs typeface="Angsana New" pitchFamily="18" charset="-34"/>
              </a:rPr>
              <a:t>x2</a:t>
            </a:r>
            <a:endParaRPr lang="th-TH" sz="6000" b="1" dirty="0" smtClean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82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คำอธิษฐาน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ขอหัวใจที่เหมือนพระทัยพระองค์</dc:title>
  <dc:creator>Anita Vichkulwrapan</dc:creator>
  <cp:lastModifiedBy>Anita Vichkulwrapan</cp:lastModifiedBy>
  <cp:revision>5</cp:revision>
  <dcterms:created xsi:type="dcterms:W3CDTF">2019-12-08T01:08:17Z</dcterms:created>
  <dcterms:modified xsi:type="dcterms:W3CDTF">2019-12-08T01:41:29Z</dcterms:modified>
</cp:coreProperties>
</file>