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3" autoAdjust="0"/>
    <p:restoredTop sz="94660"/>
  </p:normalViewPr>
  <p:slideViewPr>
    <p:cSldViewPr>
      <p:cViewPr varScale="1">
        <p:scale>
          <a:sx n="65" d="100"/>
          <a:sy n="65" d="100"/>
        </p:scale>
        <p:origin x="-130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/>
          </a:bodyPr>
          <a:lstStyle/>
          <a:p>
            <a:r>
              <a:rPr lang="th-TH" sz="5400" dirty="0"/>
              <a:t>จากใจที่เคยแตกสลาย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905000"/>
            <a:ext cx="830580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นี่คือ บทเพลงจากใจสรรเสริญ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ขอเชิญมาร่วมร้องกันให้สุดใจ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6159"/>
            <a:ext cx="830580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*หากใครเคยล้ม พลาดพลั้ง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ผิดหวังและเสียใจ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มีชีวิตที่ไม่มีจุดหมาย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เคยเป็นคนที่ทำความผิดมามากมาย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**ให้เราร้องเพลงนี้ ชูมือขึ้นอย่างนี้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ร่วมกันร้องเพลงจากใจที่เคยแตกสลาย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เพื่อสรรเสริญแด่พระองค์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ผู้มีความรักมั่นคง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305800" cy="5805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ผู้พาให้เราผ่านพ้นวันร้ายๆ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ผู้ที่ทำให้เราได้รู้จัก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ความรักที่แสนยิ่งใหญ่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มาร่วมร้องกันให้สุดหัวใจ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และถวายแด่พระองค์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828800"/>
            <a:ext cx="8305800" cy="234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เข้ามา เปล่งเสียงจากใจสรรเสริญ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ขอเชิญมาร่วมร้องกันให้สุดใจ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6159"/>
            <a:ext cx="8305800" cy="551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*หากใครเคยล้ม พลาดพลั้ง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ผิดหวังและเสียใจ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มีชีวิตที่ไม่มีจุดหมาย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เคยเป็นคนที่ทำความผิดมามากมาย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**ให้เราร้องเพลงนี้ ชูมือขึ้นอย่างนี้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ร่วมกันร้องเพลงจากใจที่เคยแตกสลาย</a:t>
            </a: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เพื่อสรรเสริญแด่พระองค์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ผู้มีความรักมั่นคง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 l="-2000" t="-10000" r="-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305800" cy="5805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ผู้พาให้เราผ่านพ้นวันร้ายๆ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ผู้ที่ทำให้เราได้รู้จัก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ความรักที่แสนยิ่งใหญ่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มาร่วมร้องกันให้สุดหัวใจ</a:t>
            </a:r>
          </a:p>
          <a:p>
            <a:pPr algn="ctr">
              <a:lnSpc>
                <a:spcPct val="125000"/>
              </a:lnSpc>
            </a:pP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และถวายแด่พระองค์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จากใจที่เคยแตกสลาย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ขอหัวใจที่เหมือนพระทัยพระองค์</dc:title>
  <dc:creator>Anita Vichkulwrapan</dc:creator>
  <cp:lastModifiedBy>Anita Vichkulwrapan</cp:lastModifiedBy>
  <cp:revision>3</cp:revision>
  <dcterms:created xsi:type="dcterms:W3CDTF">2019-12-08T01:08:17Z</dcterms:created>
  <dcterms:modified xsi:type="dcterms:W3CDTF">2019-12-08T01:27:28Z</dcterms:modified>
</cp:coreProperties>
</file>